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8" r:id="rId3"/>
    <p:sldId id="259" r:id="rId4"/>
    <p:sldId id="260" r:id="rId5"/>
    <p:sldId id="261" r:id="rId6"/>
    <p:sldId id="262" r:id="rId7"/>
    <p:sldId id="265" r:id="rId8"/>
  </p:sldIdLst>
  <p:sldSz cx="9144000" cy="5143500" type="screen16x9"/>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6" autoAdjust="0"/>
    <p:restoredTop sz="94660"/>
  </p:normalViewPr>
  <p:slideViewPr>
    <p:cSldViewPr>
      <p:cViewPr varScale="1">
        <p:scale>
          <a:sx n="87" d="100"/>
          <a:sy n="87" d="100"/>
        </p:scale>
        <p:origin x="78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2" y="0"/>
            <a:ext cx="4307046" cy="340281"/>
          </a:xfrm>
          <a:prstGeom prst="rect">
            <a:avLst/>
          </a:prstGeom>
        </p:spPr>
        <p:txBody>
          <a:bodyPr vert="horz" lIns="91440" tIns="45720" rIns="91440" bIns="45720" rtlCol="0"/>
          <a:lstStyle>
            <a:lvl1pPr algn="r">
              <a:defRPr sz="1200"/>
            </a:lvl1pPr>
          </a:lstStyle>
          <a:p>
            <a:fld id="{853BD05D-D0BF-49F1-A21C-0BB0D4371CDB}" type="datetime1">
              <a:rPr kumimoji="1" lang="ja-JP" altLang="en-US" smtClean="0"/>
              <a:t>2018/10/15</a:t>
            </a:fld>
            <a:endParaRPr kumimoji="1" lang="ja-JP" altLang="en-US"/>
          </a:p>
        </p:txBody>
      </p:sp>
      <p:sp>
        <p:nvSpPr>
          <p:cNvPr id="4" name="フッター プレースホルダー 3"/>
          <p:cNvSpPr>
            <a:spLocks noGrp="1"/>
          </p:cNvSpPr>
          <p:nvPr>
            <p:ph type="ftr" sz="quarter" idx="2"/>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2" y="6464151"/>
            <a:ext cx="4307046" cy="340281"/>
          </a:xfrm>
          <a:prstGeom prst="rect">
            <a:avLst/>
          </a:prstGeom>
        </p:spPr>
        <p:txBody>
          <a:bodyPr vert="horz" lIns="91440" tIns="45720" rIns="91440" bIns="45720" rtlCol="0" anchor="b"/>
          <a:lstStyle>
            <a:lvl1pPr algn="r">
              <a:defRPr sz="1200"/>
            </a:lvl1pPr>
          </a:lstStyle>
          <a:p>
            <a:fld id="{9E9ABF8A-73EE-40F1-A0F8-E33966F79C3C}" type="slidenum">
              <a:rPr kumimoji="1" lang="ja-JP" altLang="en-US" smtClean="0"/>
              <a:t>‹#›</a:t>
            </a:fld>
            <a:endParaRPr kumimoji="1" lang="ja-JP" altLang="en-US"/>
          </a:p>
        </p:txBody>
      </p:sp>
    </p:spTree>
    <p:extLst>
      <p:ext uri="{BB962C8B-B14F-4D97-AF65-F5344CB8AC3E}">
        <p14:creationId xmlns:p14="http://schemas.microsoft.com/office/powerpoint/2010/main" val="31219533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07046" cy="34028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0"/>
            <a:ext cx="4307046" cy="340281"/>
          </a:xfrm>
          <a:prstGeom prst="rect">
            <a:avLst/>
          </a:prstGeom>
        </p:spPr>
        <p:txBody>
          <a:bodyPr vert="horz" lIns="91440" tIns="45720" rIns="91440" bIns="45720" rtlCol="0"/>
          <a:lstStyle>
            <a:lvl1pPr algn="r">
              <a:defRPr sz="1200"/>
            </a:lvl1pPr>
          </a:lstStyle>
          <a:p>
            <a:fld id="{54D8ECF1-C445-4E3A-B29A-E9FC8C05DF42}" type="datetime1">
              <a:rPr kumimoji="1" lang="ja-JP" altLang="en-US" smtClean="0"/>
              <a:t>2018/10/15</a:t>
            </a:fld>
            <a:endParaRPr kumimoji="1" lang="ja-JP" altLang="en-US"/>
          </a:p>
        </p:txBody>
      </p:sp>
      <p:sp>
        <p:nvSpPr>
          <p:cNvPr id="4" name="スライド イメージ プレースホルダー 3"/>
          <p:cNvSpPr>
            <a:spLocks noGrp="1" noRot="1" noChangeAspect="1"/>
          </p:cNvSpPr>
          <p:nvPr>
            <p:ph type="sldImg" idx="2"/>
          </p:nvPr>
        </p:nvSpPr>
        <p:spPr>
          <a:xfrm>
            <a:off x="2701925" y="511175"/>
            <a:ext cx="4535488"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32666"/>
            <a:ext cx="7951470" cy="306252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4151"/>
            <a:ext cx="4307046" cy="34028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4151"/>
            <a:ext cx="4307046" cy="340281"/>
          </a:xfrm>
          <a:prstGeom prst="rect">
            <a:avLst/>
          </a:prstGeom>
        </p:spPr>
        <p:txBody>
          <a:bodyPr vert="horz" lIns="91440" tIns="45720" rIns="91440" bIns="45720" rtlCol="0" anchor="b"/>
          <a:lstStyle>
            <a:lvl1pPr algn="r">
              <a:defRPr sz="1200"/>
            </a:lvl1pPr>
          </a:lstStyle>
          <a:p>
            <a:fld id="{6D473E3D-AE0F-42D3-838D-98935B89D68C}" type="slidenum">
              <a:rPr kumimoji="1" lang="ja-JP" altLang="en-US" smtClean="0"/>
              <a:t>‹#›</a:t>
            </a:fld>
            <a:endParaRPr kumimoji="1" lang="ja-JP" altLang="en-US"/>
          </a:p>
        </p:txBody>
      </p:sp>
    </p:spTree>
    <p:extLst>
      <p:ext uri="{BB962C8B-B14F-4D97-AF65-F5344CB8AC3E}">
        <p14:creationId xmlns:p14="http://schemas.microsoft.com/office/powerpoint/2010/main" val="5924442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701925" y="511175"/>
            <a:ext cx="4535488" cy="255111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D473E3D-AE0F-42D3-838D-98935B89D68C}" type="slidenum">
              <a:rPr kumimoji="1" lang="ja-JP" altLang="en-US" smtClean="0"/>
              <a:t>1</a:t>
            </a:fld>
            <a:endParaRPr kumimoji="1" lang="ja-JP" altLang="en-US"/>
          </a:p>
        </p:txBody>
      </p:sp>
    </p:spTree>
    <p:extLst>
      <p:ext uri="{BB962C8B-B14F-4D97-AF65-F5344CB8AC3E}">
        <p14:creationId xmlns:p14="http://schemas.microsoft.com/office/powerpoint/2010/main" val="155156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 y="212598"/>
            <a:ext cx="9144095" cy="4788080"/>
          </a:xfrm>
          <a:prstGeom prst="rect">
            <a:avLst/>
          </a:prstGeom>
        </p:spPr>
      </p:pic>
      <p:sp>
        <p:nvSpPr>
          <p:cNvPr id="2" name="タイトル 1"/>
          <p:cNvSpPr>
            <a:spLocks noGrp="1"/>
          </p:cNvSpPr>
          <p:nvPr>
            <p:ph type="ctrTitle"/>
          </p:nvPr>
        </p:nvSpPr>
        <p:spPr>
          <a:xfrm>
            <a:off x="913449" y="1371600"/>
            <a:ext cx="7317105" cy="2286001"/>
          </a:xfrm>
        </p:spPr>
        <p:txBody>
          <a:bodyPr>
            <a:normAutofit/>
          </a:bodyPr>
          <a:lstStyle>
            <a:lvl1pPr latinLnBrk="0">
              <a:defRPr kumimoji="1" lang="ja-JP" sz="4400"/>
            </a:lvl1pPr>
          </a:lstStyle>
          <a:p>
            <a:r>
              <a:rPr kumimoji="1" lang="ja-JP" altLang="en-US"/>
              <a:t>マスター タイトルの書式設定</a:t>
            </a:r>
            <a:endParaRPr kumimoji="1" lang="ja-JP" dirty="0"/>
          </a:p>
        </p:txBody>
      </p:sp>
      <p:sp>
        <p:nvSpPr>
          <p:cNvPr id="3" name="サブタイトル 2"/>
          <p:cNvSpPr>
            <a:spLocks noGrp="1"/>
          </p:cNvSpPr>
          <p:nvPr>
            <p:ph type="subTitle" idx="1"/>
          </p:nvPr>
        </p:nvSpPr>
        <p:spPr>
          <a:xfrm>
            <a:off x="913450" y="3771900"/>
            <a:ext cx="5887983" cy="857250"/>
          </a:xfrm>
        </p:spPr>
        <p:txBody>
          <a:bodyPr>
            <a:normAutofit/>
          </a:bodyPr>
          <a:lstStyle>
            <a:lvl1pPr marL="0" indent="0" algn="l" latinLnBrk="0">
              <a:spcBef>
                <a:spcPts val="0"/>
              </a:spcBef>
              <a:buNone/>
              <a:defRPr kumimoji="1" lang="ja-JP" sz="2000">
                <a:solidFill>
                  <a:schemeClr val="tx1"/>
                </a:solidFill>
              </a:defRPr>
            </a:lvl1pPr>
            <a:lvl2pPr marL="457200" indent="0" algn="ctr" latinLnBrk="0">
              <a:buNone/>
              <a:defRPr kumimoji="1" lang="ja-JP">
                <a:solidFill>
                  <a:schemeClr val="tx1">
                    <a:tint val="75000"/>
                  </a:schemeClr>
                </a:solidFill>
              </a:defRPr>
            </a:lvl2pPr>
            <a:lvl3pPr marL="914400" indent="0" algn="ctr" latinLnBrk="0">
              <a:buNone/>
              <a:defRPr kumimoji="1" lang="ja-JP">
                <a:solidFill>
                  <a:schemeClr val="tx1">
                    <a:tint val="75000"/>
                  </a:schemeClr>
                </a:solidFill>
              </a:defRPr>
            </a:lvl3pPr>
            <a:lvl4pPr marL="1371600" indent="0" algn="ctr" latinLnBrk="0">
              <a:buNone/>
              <a:defRPr kumimoji="1" lang="ja-JP">
                <a:solidFill>
                  <a:schemeClr val="tx1">
                    <a:tint val="75000"/>
                  </a:schemeClr>
                </a:solidFill>
              </a:defRPr>
            </a:lvl4pPr>
            <a:lvl5pPr marL="1828800" indent="0" algn="ctr" latinLnBrk="0">
              <a:buNone/>
              <a:defRPr kumimoji="1" lang="ja-JP">
                <a:solidFill>
                  <a:schemeClr val="tx1">
                    <a:tint val="75000"/>
                  </a:schemeClr>
                </a:solidFill>
              </a:defRPr>
            </a:lvl5pPr>
            <a:lvl6pPr marL="2286000" indent="0" algn="ctr" latinLnBrk="0">
              <a:buNone/>
              <a:defRPr kumimoji="1" lang="ja-JP">
                <a:solidFill>
                  <a:schemeClr val="tx1">
                    <a:tint val="75000"/>
                  </a:schemeClr>
                </a:solidFill>
              </a:defRPr>
            </a:lvl6pPr>
            <a:lvl7pPr marL="2743200" indent="0" algn="ctr" latinLnBrk="0">
              <a:buNone/>
              <a:defRPr kumimoji="1" lang="ja-JP">
                <a:solidFill>
                  <a:schemeClr val="tx1">
                    <a:tint val="75000"/>
                  </a:schemeClr>
                </a:solidFill>
              </a:defRPr>
            </a:lvl7pPr>
            <a:lvl8pPr marL="3200400" indent="0" algn="ctr" latinLnBrk="0">
              <a:buNone/>
              <a:defRPr kumimoji="1" lang="ja-JP">
                <a:solidFill>
                  <a:schemeClr val="tx1">
                    <a:tint val="75000"/>
                  </a:schemeClr>
                </a:solidFill>
              </a:defRPr>
            </a:lvl8pPr>
            <a:lvl9pPr marL="3657600" indent="0" algn="ctr" latinLnBrk="0">
              <a:buNone/>
              <a:defRPr kumimoji="1" lang="ja-JP">
                <a:solidFill>
                  <a:schemeClr val="tx1">
                    <a:tint val="75000"/>
                  </a:schemeClr>
                </a:solidFill>
              </a:defRPr>
            </a:lvl9pPr>
          </a:lstStyle>
          <a:p>
            <a:r>
              <a:rPr kumimoji="1" lang="ja-JP" altLang="en-US"/>
              <a:t>マスター サブタイトルの書式設定</a:t>
            </a:r>
            <a:endParaRPr kumimoji="1" lang="ja-JP" dirty="0"/>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縦書きテキスト プレースホルダー 2"/>
          <p:cNvSpPr>
            <a:spLocks noGrp="1"/>
          </p:cNvSpPr>
          <p:nvPr>
            <p:ph type="body" orient="vert" idx="1"/>
          </p:nvPr>
        </p:nvSpPr>
        <p:spPr/>
        <p:txBody>
          <a:bodyPr vert="eaVert"/>
          <a:lstStyle>
            <a:lvl5pPr latinLnBrk="0">
              <a:defRPr kumimoji="1" lang="ja-JP"/>
            </a:lvl5pPr>
            <a:lvl6pPr latinLnBrk="0">
              <a:defRPr kumimoji="1" lang="ja-JP"/>
            </a:lvl6pPr>
            <a:lvl7pPr latinLnBrk="0">
              <a:defRPr kumimoji="1" lang="ja-JP" baseline="0"/>
            </a:lvl7pPr>
            <a:lvl8pPr latinLnBrk="0">
              <a:defRPr kumimoji="1" lang="ja-JP" baseline="0"/>
            </a:lvl8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日付プレースホルダー 3"/>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514350"/>
            <a:ext cx="1601153" cy="4114800"/>
          </a:xfrm>
        </p:spPr>
        <p:txBody>
          <a:bodyPr vert="eaVert"/>
          <a:lstStyle/>
          <a:p>
            <a:r>
              <a:rPr kumimoji="1" lang="ja-JP" altLang="en-US"/>
              <a:t>マスター タイトルの書式設定</a:t>
            </a:r>
            <a:endParaRPr kumimoji="1" lang="ja-JP" dirty="0"/>
          </a:p>
        </p:txBody>
      </p:sp>
      <p:sp>
        <p:nvSpPr>
          <p:cNvPr id="3" name="縦書きテキスト プレースホルダー 2"/>
          <p:cNvSpPr>
            <a:spLocks noGrp="1"/>
          </p:cNvSpPr>
          <p:nvPr>
            <p:ph type="body" orient="vert" idx="1"/>
          </p:nvPr>
        </p:nvSpPr>
        <p:spPr>
          <a:xfrm>
            <a:off x="913448" y="514350"/>
            <a:ext cx="5563552" cy="4114800"/>
          </a:xfrm>
        </p:spPr>
        <p:txBody>
          <a:bodyPr vert="eaVert"/>
          <a:lstStyle>
            <a:lvl5pPr latinLnBrk="0">
              <a:defRPr kumimoji="1" lang="ja-JP"/>
            </a:lvl5pPr>
            <a:lvl6pPr latinLnBrk="0">
              <a:defRPr kumimoji="1" lang="ja-JP"/>
            </a:lvl6pPr>
            <a:lvl7pPr latinLnBrk="0">
              <a:defRPr kumimoji="1" lang="ja-JP"/>
            </a:lvl7pPr>
            <a:lvl8pPr latinLnBrk="0">
              <a:defRPr kumimoji="1" lang="ja-JP"/>
            </a:lvl8pPr>
            <a:lvl9pPr latinLnBrk="0">
              <a:defRPr kumimoji="1" lang="ja-JP"/>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p:txBody>
          <a:bodyPr/>
          <a:lstStyle>
            <a:lvl5pPr latinLnBrk="0">
              <a:defRPr kumimoji="1" lang="ja-JP"/>
            </a:lvl5pPr>
            <a:lvl6pPr latinLnBrk="0">
              <a:defRPr kumimoji="1" lang="ja-JP"/>
            </a:lvl6pPr>
            <a:lvl7pPr latinLnBrk="0">
              <a:defRPr kumimoji="1" lang="ja-JP" baseline="0"/>
            </a:lvl7pPr>
            <a:lvl8pPr latinLnBrk="0">
              <a:defRPr kumimoji="1" lang="ja-JP" baseline="0"/>
            </a:lvl8pPr>
            <a:lvl9pPr latinLnBrk="0">
              <a:defRPr kumimoji="1" lang="ja-JP"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dirty="0"/>
          </a:p>
        </p:txBody>
      </p:sp>
      <p:sp>
        <p:nvSpPr>
          <p:cNvPr id="4" name="日付プレースホルダー 3"/>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13450" y="2571751"/>
            <a:ext cx="7317105" cy="1771649"/>
          </a:xfrm>
        </p:spPr>
        <p:txBody>
          <a:bodyPr anchor="b">
            <a:normAutofit/>
          </a:bodyPr>
          <a:lstStyle>
            <a:lvl1pPr algn="l" latinLnBrk="0">
              <a:defRPr kumimoji="1" lang="ja-JP" sz="4400" b="0" cap="all"/>
            </a:lvl1p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910101" y="514352"/>
            <a:ext cx="5891331" cy="857249"/>
          </a:xfrm>
        </p:spPr>
        <p:txBody>
          <a:bodyPr anchor="t"/>
          <a:lstStyle>
            <a:lvl1pPr marL="0" indent="0" latinLnBrk="0">
              <a:spcBef>
                <a:spcPts val="0"/>
              </a:spcBef>
              <a:buNone/>
              <a:defRPr kumimoji="1" lang="ja-JP" sz="2000">
                <a:solidFill>
                  <a:schemeClr val="tx1"/>
                </a:solidFill>
              </a:defRPr>
            </a:lvl1pPr>
            <a:lvl2pPr marL="457200" indent="0" latinLnBrk="0">
              <a:buNone/>
              <a:defRPr kumimoji="1" lang="ja-JP" sz="1800">
                <a:solidFill>
                  <a:schemeClr val="tx1">
                    <a:tint val="75000"/>
                  </a:schemeClr>
                </a:solidFill>
              </a:defRPr>
            </a:lvl2pPr>
            <a:lvl3pPr marL="914400" indent="0" latinLnBrk="0">
              <a:buNone/>
              <a:defRPr kumimoji="1" lang="ja-JP" sz="1600">
                <a:solidFill>
                  <a:schemeClr val="tx1">
                    <a:tint val="75000"/>
                  </a:schemeClr>
                </a:solidFill>
              </a:defRPr>
            </a:lvl3pPr>
            <a:lvl4pPr marL="1371600" indent="0" latinLnBrk="0">
              <a:buNone/>
              <a:defRPr kumimoji="1" lang="ja-JP" sz="1400">
                <a:solidFill>
                  <a:schemeClr val="tx1">
                    <a:tint val="75000"/>
                  </a:schemeClr>
                </a:solidFill>
              </a:defRPr>
            </a:lvl4pPr>
            <a:lvl5pPr marL="1828800" indent="0" latinLnBrk="0">
              <a:buNone/>
              <a:defRPr kumimoji="1" lang="ja-JP" sz="1400">
                <a:solidFill>
                  <a:schemeClr val="tx1">
                    <a:tint val="75000"/>
                  </a:schemeClr>
                </a:solidFill>
              </a:defRPr>
            </a:lvl5pPr>
            <a:lvl6pPr marL="2286000" indent="0" latinLnBrk="0">
              <a:buNone/>
              <a:defRPr kumimoji="1" lang="ja-JP" sz="1400">
                <a:solidFill>
                  <a:schemeClr val="tx1">
                    <a:tint val="75000"/>
                  </a:schemeClr>
                </a:solidFill>
              </a:defRPr>
            </a:lvl6pPr>
            <a:lvl7pPr marL="2743200" indent="0" latinLnBrk="0">
              <a:buNone/>
              <a:defRPr kumimoji="1" lang="ja-JP" sz="1400">
                <a:solidFill>
                  <a:schemeClr val="tx1">
                    <a:tint val="75000"/>
                  </a:schemeClr>
                </a:solidFill>
              </a:defRPr>
            </a:lvl7pPr>
            <a:lvl8pPr marL="3200400" indent="0" latinLnBrk="0">
              <a:buNone/>
              <a:defRPr kumimoji="1" lang="ja-JP" sz="1400">
                <a:solidFill>
                  <a:schemeClr val="tx1">
                    <a:tint val="75000"/>
                  </a:schemeClr>
                </a:solidFill>
              </a:defRPr>
            </a:lvl8pPr>
            <a:lvl9pPr marL="3657600" indent="0" latinLnBrk="0">
              <a:buNone/>
              <a:defRPr kumimoji="1" lang="ja-JP"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コンテンツ プレースホルダー 2"/>
          <p:cNvSpPr>
            <a:spLocks noGrp="1"/>
          </p:cNvSpPr>
          <p:nvPr>
            <p:ph sz="half" idx="1"/>
          </p:nvPr>
        </p:nvSpPr>
        <p:spPr>
          <a:xfrm>
            <a:off x="925200" y="1371600"/>
            <a:ext cx="3532470" cy="325755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baseline="0"/>
            </a:lvl7pPr>
            <a:lvl8pPr latinLnBrk="0">
              <a:defRPr kumimoji="1" lang="ja-JP" sz="1600" baseline="0"/>
            </a:lvl8pPr>
            <a:lvl9pPr latinLnBrk="0">
              <a:defRPr kumimoji="1" lang="ja-JP" sz="1600"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コンテンツ プレースホルダー 3"/>
          <p:cNvSpPr>
            <a:spLocks noGrp="1"/>
          </p:cNvSpPr>
          <p:nvPr>
            <p:ph sz="half" idx="2"/>
          </p:nvPr>
        </p:nvSpPr>
        <p:spPr>
          <a:xfrm>
            <a:off x="4698083" y="1371600"/>
            <a:ext cx="3532470" cy="325755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日付プレースホルダー 4"/>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latinLnBrk="0">
              <a:defRPr kumimoji="1" lang="ja-JP"/>
            </a:lvl1pPr>
          </a:lstStyle>
          <a:p>
            <a:r>
              <a:rPr kumimoji="1" lang="ja-JP" altLang="en-US"/>
              <a:t>マスター タイトルの書式設定</a:t>
            </a:r>
            <a:endParaRPr kumimoji="1" lang="ja-JP"/>
          </a:p>
        </p:txBody>
      </p:sp>
      <p:sp>
        <p:nvSpPr>
          <p:cNvPr id="3" name="テキスト プレースホルダー 2"/>
          <p:cNvSpPr>
            <a:spLocks noGrp="1"/>
          </p:cNvSpPr>
          <p:nvPr>
            <p:ph type="body" idx="1"/>
          </p:nvPr>
        </p:nvSpPr>
        <p:spPr>
          <a:xfrm>
            <a:off x="913448" y="1371600"/>
            <a:ext cx="3532790" cy="628651"/>
          </a:xfrm>
        </p:spPr>
        <p:txBody>
          <a:bodyPr anchor="ctr"/>
          <a:lstStyle>
            <a:lvl1pPr marL="0" indent="0" latinLnBrk="0">
              <a:spcBef>
                <a:spcPts val="0"/>
              </a:spcBef>
              <a:buNone/>
              <a:defRPr kumimoji="1" lang="ja-JP" sz="2400" b="0" cap="all" baseline="0">
                <a:solidFill>
                  <a:schemeClr val="tx1">
                    <a:lumMod val="50000"/>
                  </a:schemeClr>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913448" y="2057401"/>
            <a:ext cx="3532790" cy="2571749"/>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a:lvl8pPr>
            <a:lvl9pPr latinLnBrk="0">
              <a:defRPr kumimoji="1" lang="ja-JP" sz="1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5" name="テキスト プレースホルダー 4"/>
          <p:cNvSpPr>
            <a:spLocks noGrp="1"/>
          </p:cNvSpPr>
          <p:nvPr>
            <p:ph type="body" sz="quarter" idx="3"/>
          </p:nvPr>
        </p:nvSpPr>
        <p:spPr>
          <a:xfrm>
            <a:off x="4697764" y="1371600"/>
            <a:ext cx="3532790" cy="628651"/>
          </a:xfrm>
        </p:spPr>
        <p:txBody>
          <a:bodyPr anchor="ctr"/>
          <a:lstStyle>
            <a:lvl1pPr marL="0" indent="0" latinLnBrk="0">
              <a:spcBef>
                <a:spcPts val="0"/>
              </a:spcBef>
              <a:buNone/>
              <a:defRPr kumimoji="1" lang="ja-JP" sz="2400" b="0" cap="all" baseline="0">
                <a:solidFill>
                  <a:schemeClr val="tx1">
                    <a:lumMod val="50000"/>
                  </a:schemeClr>
                </a:solidFill>
              </a:defRPr>
            </a:lvl1pPr>
            <a:lvl2pPr marL="457200" indent="0" latinLnBrk="0">
              <a:buNone/>
              <a:defRPr kumimoji="1" lang="ja-JP" sz="2000" b="1"/>
            </a:lvl2pPr>
            <a:lvl3pPr marL="914400" indent="0" latinLnBrk="0">
              <a:buNone/>
              <a:defRPr kumimoji="1" lang="ja-JP" sz="1800" b="1"/>
            </a:lvl3pPr>
            <a:lvl4pPr marL="1371600" indent="0" latinLnBrk="0">
              <a:buNone/>
              <a:defRPr kumimoji="1" lang="ja-JP" sz="1600" b="1"/>
            </a:lvl4pPr>
            <a:lvl5pPr marL="1828800" indent="0" latinLnBrk="0">
              <a:buNone/>
              <a:defRPr kumimoji="1" lang="ja-JP" sz="1600" b="1"/>
            </a:lvl5pPr>
            <a:lvl6pPr marL="2286000" indent="0" latinLnBrk="0">
              <a:buNone/>
              <a:defRPr kumimoji="1" lang="ja-JP" sz="1600" b="1"/>
            </a:lvl6pPr>
            <a:lvl7pPr marL="2743200" indent="0" latinLnBrk="0">
              <a:buNone/>
              <a:defRPr kumimoji="1" lang="ja-JP" sz="1600" b="1"/>
            </a:lvl7pPr>
            <a:lvl8pPr marL="3200400" indent="0" latinLnBrk="0">
              <a:buNone/>
              <a:defRPr kumimoji="1" lang="ja-JP" sz="1600" b="1"/>
            </a:lvl8pPr>
            <a:lvl9pPr marL="3657600" indent="0" latinLnBrk="0">
              <a:buNone/>
              <a:defRPr kumimoji="1" lang="ja-JP"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97764" y="2057401"/>
            <a:ext cx="3532790" cy="2571749"/>
          </a:xfrm>
        </p:spPr>
        <p:txBody>
          <a:bodyPr>
            <a:normAutofit/>
          </a:bodyPr>
          <a:lstStyle>
            <a:lvl1pPr latinLnBrk="0">
              <a:defRPr kumimoji="1" lang="ja-JP" sz="2000"/>
            </a:lvl1pPr>
            <a:lvl2pPr latinLnBrk="0">
              <a:defRPr kumimoji="1" lang="ja-JP" sz="1800"/>
            </a:lvl2pPr>
            <a:lvl3pPr latinLnBrk="0">
              <a:defRPr kumimoji="1" lang="ja-JP" sz="1600"/>
            </a:lvl3pPr>
            <a:lvl4pPr latinLnBrk="0">
              <a:defRPr kumimoji="1" lang="ja-JP" sz="1400"/>
            </a:lvl4pPr>
            <a:lvl5pPr latinLnBrk="0">
              <a:defRPr kumimoji="1" lang="ja-JP" sz="1400"/>
            </a:lvl5pPr>
            <a:lvl6pPr latinLnBrk="0">
              <a:defRPr kumimoji="1" lang="ja-JP" sz="1400"/>
            </a:lvl6pPr>
            <a:lvl7pPr latinLnBrk="0">
              <a:defRPr kumimoji="1" lang="ja-JP" sz="1400"/>
            </a:lvl7pPr>
            <a:lvl8pPr latinLnBrk="0">
              <a:defRPr kumimoji="1" lang="ja-JP" sz="1400" baseline="0"/>
            </a:lvl8pPr>
            <a:lvl9pPr latinLnBrk="0">
              <a:defRPr kumimoji="1" lang="ja-JP" sz="1400" baseline="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7" name="日付プレースホルダー 6"/>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endParaRPr kumimoji="1" lang="ja-JP"/>
          </a:p>
        </p:txBody>
      </p:sp>
      <p:sp>
        <p:nvSpPr>
          <p:cNvPr id="3" name="日付プレースホルダー 2"/>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51435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2" name="タイトル 1"/>
          <p:cNvSpPr>
            <a:spLocks noGrp="1"/>
          </p:cNvSpPr>
          <p:nvPr>
            <p:ph type="title"/>
          </p:nvPr>
        </p:nvSpPr>
        <p:spPr>
          <a:xfrm>
            <a:off x="513294" y="514350"/>
            <a:ext cx="2915409" cy="3028950"/>
          </a:xfrm>
        </p:spPr>
        <p:txBody>
          <a:bodyPr anchor="b">
            <a:noAutofit/>
          </a:bodyPr>
          <a:lstStyle>
            <a:lvl1pPr algn="l" latinLnBrk="0">
              <a:defRPr kumimoji="1" lang="ja-JP" sz="4000" b="0"/>
            </a:lvl1pPr>
          </a:lstStyle>
          <a:p>
            <a:r>
              <a:rPr kumimoji="1" lang="ja-JP" altLang="en-US"/>
              <a:t>マスター タイトルの書式設定</a:t>
            </a:r>
            <a:endParaRPr kumimoji="1" lang="ja-JP" dirty="0"/>
          </a:p>
        </p:txBody>
      </p:sp>
      <p:sp>
        <p:nvSpPr>
          <p:cNvPr id="3" name="コンテンツ プレースホルダー 2"/>
          <p:cNvSpPr>
            <a:spLocks noGrp="1"/>
          </p:cNvSpPr>
          <p:nvPr>
            <p:ph idx="1"/>
          </p:nvPr>
        </p:nvSpPr>
        <p:spPr>
          <a:xfrm>
            <a:off x="4400506" y="514350"/>
            <a:ext cx="4230202" cy="4114800"/>
          </a:xfrm>
        </p:spPr>
        <p:txBody>
          <a:bodyPr>
            <a:normAutofit/>
          </a:bodyPr>
          <a:lstStyle>
            <a:lvl1pPr latinLnBrk="0">
              <a:defRPr kumimoji="1" lang="ja-JP" sz="2400"/>
            </a:lvl1pPr>
            <a:lvl2pPr latinLnBrk="0">
              <a:defRPr kumimoji="1" lang="ja-JP" sz="2000"/>
            </a:lvl2pPr>
            <a:lvl3pPr latinLnBrk="0">
              <a:defRPr kumimoji="1" lang="ja-JP" sz="1800"/>
            </a:lvl3pPr>
            <a:lvl4pPr latinLnBrk="0">
              <a:defRPr kumimoji="1" lang="ja-JP" sz="1600"/>
            </a:lvl4pPr>
            <a:lvl5pPr latinLnBrk="0">
              <a:defRPr kumimoji="1" lang="ja-JP" sz="1600"/>
            </a:lvl5pPr>
            <a:lvl6pPr latinLnBrk="0">
              <a:defRPr kumimoji="1" lang="ja-JP" sz="1600"/>
            </a:lvl6pPr>
            <a:lvl7pPr latinLnBrk="0">
              <a:defRPr kumimoji="1" lang="ja-JP" sz="1600"/>
            </a:lvl7pPr>
            <a:lvl8pPr latinLnBrk="0">
              <a:defRPr kumimoji="1" lang="ja-JP" sz="1600"/>
            </a:lvl8pPr>
            <a:lvl9pPr latinLnBrk="0">
              <a:defRPr kumimoji="1" lang="ja-JP"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p>
        </p:txBody>
      </p:sp>
      <p:sp>
        <p:nvSpPr>
          <p:cNvPr id="4" name="テキスト プレースホルダー 3"/>
          <p:cNvSpPr>
            <a:spLocks noGrp="1"/>
          </p:cNvSpPr>
          <p:nvPr>
            <p:ph type="body" sz="half" idx="2"/>
          </p:nvPr>
        </p:nvSpPr>
        <p:spPr>
          <a:xfrm>
            <a:off x="513294" y="3657600"/>
            <a:ext cx="2915409" cy="971550"/>
          </a:xfrm>
        </p:spPr>
        <p:txBody>
          <a:bodyPr>
            <a:normAutofit/>
          </a:bodyPr>
          <a:lstStyle>
            <a:lvl1pPr marL="0" indent="0" latinLnBrk="0">
              <a:spcBef>
                <a:spcPts val="0"/>
              </a:spcBef>
              <a:buNone/>
              <a:defRPr kumimoji="1" lang="ja-JP" sz="18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画像とキャプション">
    <p:bg>
      <p:bgPr>
        <a:solidFill>
          <a:schemeClr val="bg1"/>
        </a:solidFill>
        <a:effectLst/>
      </p:bgPr>
    </p:bg>
    <p:spTree>
      <p:nvGrpSpPr>
        <p:cNvPr id="1" name=""/>
        <p:cNvGrpSpPr/>
        <p:nvPr/>
      </p:nvGrpSpPr>
      <p:grpSpPr>
        <a:xfrm>
          <a:off x="0" y="0"/>
          <a:ext cx="0" cy="0"/>
          <a:chOff x="0" y="0"/>
          <a:chExt cx="0" cy="0"/>
        </a:xfrm>
      </p:grpSpPr>
      <p:sp>
        <p:nvSpPr>
          <p:cNvPr id="8" name="長方形 7"/>
          <p:cNvSpPr/>
          <p:nvPr/>
        </p:nvSpPr>
        <p:spPr>
          <a:xfrm>
            <a:off x="0" y="0"/>
            <a:ext cx="3886022" cy="51435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ja-JP"/>
          </a:p>
        </p:txBody>
      </p:sp>
      <p:sp>
        <p:nvSpPr>
          <p:cNvPr id="2" name="タイトル 1"/>
          <p:cNvSpPr>
            <a:spLocks noGrp="1"/>
          </p:cNvSpPr>
          <p:nvPr>
            <p:ph type="title"/>
          </p:nvPr>
        </p:nvSpPr>
        <p:spPr>
          <a:xfrm>
            <a:off x="513294" y="514350"/>
            <a:ext cx="2915409" cy="3028950"/>
          </a:xfrm>
        </p:spPr>
        <p:txBody>
          <a:bodyPr anchor="b">
            <a:noAutofit/>
          </a:bodyPr>
          <a:lstStyle>
            <a:lvl1pPr algn="l" latinLnBrk="0">
              <a:defRPr kumimoji="1" lang="ja-JP" sz="4000" b="0"/>
            </a:lvl1pPr>
          </a:lstStyle>
          <a:p>
            <a:r>
              <a:rPr kumimoji="1" lang="ja-JP" altLang="en-US"/>
              <a:t>マスター タイトルの書式設定</a:t>
            </a:r>
            <a:endParaRPr kumimoji="1" lang="ja-JP"/>
          </a:p>
        </p:txBody>
      </p:sp>
      <p:sp>
        <p:nvSpPr>
          <p:cNvPr id="3" name="画像プレースホルダー 2"/>
          <p:cNvSpPr>
            <a:spLocks noGrp="1"/>
          </p:cNvSpPr>
          <p:nvPr>
            <p:ph type="pic" idx="1"/>
          </p:nvPr>
        </p:nvSpPr>
        <p:spPr>
          <a:xfrm>
            <a:off x="4400506" y="514350"/>
            <a:ext cx="4230202" cy="4114800"/>
          </a:xfrm>
          <a:solidFill>
            <a:schemeClr val="bg1">
              <a:lumMod val="95000"/>
            </a:schemeClr>
          </a:solidFill>
          <a:ln w="3175">
            <a:solidFill>
              <a:schemeClr val="bg1">
                <a:lumMod val="75000"/>
              </a:schemeClr>
            </a:solidFill>
            <a:miter lim="800000"/>
          </a:ln>
        </p:spPr>
        <p:txBody>
          <a:bodyPr tIns="914400">
            <a:normAutofit/>
          </a:bodyPr>
          <a:lstStyle>
            <a:lvl1pPr marL="0" indent="0" algn="ctr" latinLnBrk="0">
              <a:buNone/>
              <a:defRPr kumimoji="1" lang="ja-JP" sz="2400"/>
            </a:lvl1pPr>
            <a:lvl2pPr marL="457200" indent="0" latinLnBrk="0">
              <a:buNone/>
              <a:defRPr kumimoji="1" lang="ja-JP" sz="2800"/>
            </a:lvl2pPr>
            <a:lvl3pPr marL="914400" indent="0" latinLnBrk="0">
              <a:buNone/>
              <a:defRPr kumimoji="1" lang="ja-JP" sz="2400"/>
            </a:lvl3pPr>
            <a:lvl4pPr marL="1371600" indent="0" latinLnBrk="0">
              <a:buNone/>
              <a:defRPr kumimoji="1" lang="ja-JP" sz="2000"/>
            </a:lvl4pPr>
            <a:lvl5pPr marL="1828800" indent="0" latinLnBrk="0">
              <a:buNone/>
              <a:defRPr kumimoji="1" lang="ja-JP" sz="2000"/>
            </a:lvl5pPr>
            <a:lvl6pPr marL="2286000" indent="0" latinLnBrk="0">
              <a:buNone/>
              <a:defRPr kumimoji="1" lang="ja-JP" sz="2000"/>
            </a:lvl6pPr>
            <a:lvl7pPr marL="2743200" indent="0" latinLnBrk="0">
              <a:buNone/>
              <a:defRPr kumimoji="1" lang="ja-JP" sz="2000"/>
            </a:lvl7pPr>
            <a:lvl8pPr marL="3200400" indent="0" latinLnBrk="0">
              <a:buNone/>
              <a:defRPr kumimoji="1" lang="ja-JP" sz="2000"/>
            </a:lvl8pPr>
            <a:lvl9pPr marL="3657600" indent="0" latinLnBrk="0">
              <a:buNone/>
              <a:defRPr kumimoji="1" lang="ja-JP" sz="2000"/>
            </a:lvl9pPr>
          </a:lstStyle>
          <a:p>
            <a:r>
              <a:rPr kumimoji="1" lang="ja-JP" altLang="en-US"/>
              <a:t>アイコンをクリックして図を追加</a:t>
            </a:r>
            <a:endParaRPr kumimoji="1" lang="ja-JP"/>
          </a:p>
        </p:txBody>
      </p:sp>
      <p:sp>
        <p:nvSpPr>
          <p:cNvPr id="4" name="テキスト プレースホルダー 3"/>
          <p:cNvSpPr>
            <a:spLocks noGrp="1"/>
          </p:cNvSpPr>
          <p:nvPr>
            <p:ph type="body" sz="half" idx="2"/>
          </p:nvPr>
        </p:nvSpPr>
        <p:spPr>
          <a:xfrm>
            <a:off x="513294" y="3657600"/>
            <a:ext cx="2915409" cy="971550"/>
          </a:xfrm>
        </p:spPr>
        <p:txBody>
          <a:bodyPr>
            <a:normAutofit/>
          </a:bodyPr>
          <a:lstStyle>
            <a:lvl1pPr marL="0" indent="0" latinLnBrk="0">
              <a:spcBef>
                <a:spcPts val="0"/>
              </a:spcBef>
              <a:buNone/>
              <a:defRPr kumimoji="1" lang="ja-JP" sz="1800"/>
            </a:lvl1pPr>
            <a:lvl2pPr marL="457200" indent="0" latinLnBrk="0">
              <a:buNone/>
              <a:defRPr kumimoji="1" lang="ja-JP" sz="1200"/>
            </a:lvl2pPr>
            <a:lvl3pPr marL="914400" indent="0" latinLnBrk="0">
              <a:buNone/>
              <a:defRPr kumimoji="1" lang="ja-JP" sz="1000"/>
            </a:lvl3pPr>
            <a:lvl4pPr marL="1371600" indent="0" latinLnBrk="0">
              <a:buNone/>
              <a:defRPr kumimoji="1" lang="ja-JP" sz="900"/>
            </a:lvl4pPr>
            <a:lvl5pPr marL="1828800" indent="0" latinLnBrk="0">
              <a:buNone/>
              <a:defRPr kumimoji="1" lang="ja-JP" sz="900"/>
            </a:lvl5pPr>
            <a:lvl6pPr marL="2286000" indent="0" latinLnBrk="0">
              <a:buNone/>
              <a:defRPr kumimoji="1" lang="ja-JP" sz="900"/>
            </a:lvl6pPr>
            <a:lvl7pPr marL="2743200" indent="0" latinLnBrk="0">
              <a:buNone/>
              <a:defRPr kumimoji="1" lang="ja-JP" sz="900"/>
            </a:lvl7pPr>
            <a:lvl8pPr marL="3200400" indent="0" latinLnBrk="0">
              <a:buNone/>
              <a:defRPr kumimoji="1" lang="ja-JP" sz="900"/>
            </a:lvl8pPr>
            <a:lvl9pPr marL="3657600" indent="0" latinLnBrk="0">
              <a:buNone/>
              <a:defRPr kumimoji="1" lang="ja-JP"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93D23B3-1BA2-4380-9B4E-5B483213C191}" type="datetimeFigureOut">
              <a:rPr kumimoji="1" lang="ja-JP" altLang="en-US" smtClean="0"/>
              <a:t>2018/10/15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3450" y="205978"/>
            <a:ext cx="7317105" cy="994172"/>
          </a:xfrm>
          <a:prstGeom prst="rect">
            <a:avLst/>
          </a:prstGeom>
        </p:spPr>
        <p:txBody>
          <a:bodyPr vert="horz" lIns="91440" tIns="45720" rIns="91440" bIns="45720" rtlCol="0" anchor="b">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913450" y="1371600"/>
            <a:ext cx="7317105" cy="3257550"/>
          </a:xfrm>
          <a:prstGeom prst="rect">
            <a:avLst/>
          </a:prstGeom>
        </p:spPr>
        <p:txBody>
          <a:bodyPr vert="horz" lIns="91440" tIns="45720" rIns="91440" bIns="45720"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4" name="日付プレースホルダー 3"/>
          <p:cNvSpPr>
            <a:spLocks noGrp="1"/>
          </p:cNvSpPr>
          <p:nvPr>
            <p:ph type="dt" sz="half" idx="2"/>
          </p:nvPr>
        </p:nvSpPr>
        <p:spPr>
          <a:xfrm>
            <a:off x="6115453" y="4836320"/>
            <a:ext cx="1047467" cy="135731"/>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793D23B3-1BA2-4380-9B4E-5B483213C191}" type="datetimeFigureOut">
              <a:rPr kumimoji="1" lang="ja-JP" altLang="en-US" smtClean="0"/>
              <a:t>2018/10/15</a:t>
            </a:fld>
            <a:endParaRPr kumimoji="1" lang="ja-JP" altLang="en-US"/>
          </a:p>
        </p:txBody>
      </p:sp>
      <p:sp>
        <p:nvSpPr>
          <p:cNvPr id="5" name="フッター プレースホルダー 4"/>
          <p:cNvSpPr>
            <a:spLocks noGrp="1"/>
          </p:cNvSpPr>
          <p:nvPr>
            <p:ph type="ftr" sz="quarter" idx="3"/>
          </p:nvPr>
        </p:nvSpPr>
        <p:spPr>
          <a:xfrm>
            <a:off x="906864" y="4836320"/>
            <a:ext cx="4979929" cy="135731"/>
          </a:xfrm>
          <a:prstGeom prst="rect">
            <a:avLst/>
          </a:prstGeom>
        </p:spPr>
        <p:txBody>
          <a:bodyPr vert="horz" lIns="91440" tIns="45720" rIns="91440" bIns="45720" rtlCol="0" anchor="ctr"/>
          <a:lstStyle>
            <a:lvl1pPr algn="l" latinLnBrk="0">
              <a:defRPr kumimoji="1" lang="ja-JP" sz="1000" cap="all" baseline="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endParaRPr kumimoji="1" lang="ja-JP" altLang="en-US"/>
          </a:p>
        </p:txBody>
      </p:sp>
      <p:sp>
        <p:nvSpPr>
          <p:cNvPr id="6" name="スライド番号プレースホルダー 5"/>
          <p:cNvSpPr>
            <a:spLocks noGrp="1"/>
          </p:cNvSpPr>
          <p:nvPr>
            <p:ph type="sldNum" sz="quarter" idx="4"/>
          </p:nvPr>
        </p:nvSpPr>
        <p:spPr>
          <a:xfrm>
            <a:off x="7373079" y="4836320"/>
            <a:ext cx="857474" cy="135731"/>
          </a:xfrm>
          <a:prstGeom prst="rect">
            <a:avLst/>
          </a:prstGeom>
        </p:spPr>
        <p:txBody>
          <a:bodyPr vert="horz" lIns="91440" tIns="45720" rIns="91440" bIns="45720" rtlCol="0" anchor="ctr"/>
          <a:lstStyle>
            <a:lvl1pPr algn="r" latinLnBrk="0">
              <a:defRPr kumimoji="1" lang="ja-JP" sz="10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fld id="{25595EBE-B52D-4C3D-AA6D-55C870A58566}" type="slidenum">
              <a:rPr kumimoji="1" lang="ja-JP" altLang="en-US" smtClean="0"/>
              <a:t>‹#›</a:t>
            </a:fld>
            <a:endParaRPr kumimoji="1" lang="ja-JP" alt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17320" indent="-228600" algn="l" defTabSz="914400" rtl="0" eaLnBrk="1" latinLnBrk="0" hangingPunct="1">
        <a:spcBef>
          <a:spcPts val="600"/>
        </a:spcBef>
        <a:buSzPct val="80000"/>
        <a:buFont typeface="Arial" pitchFamily="34" charset="0"/>
        <a:buChar char="•"/>
        <a:defRPr kumimoji="1" lang="ja-JP"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kumimoji="1" lang="ja-JP"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kumimoji="1" lang="ja-JP"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9pPr>
    </p:bodyStyle>
    <p:otherStyle>
      <a:defPPr>
        <a:defRPr kumimoji="1" lang="ja-JP"/>
      </a:defPPr>
      <a:lvl1pPr marL="0" algn="l" defTabSz="914400" rtl="0" eaLnBrk="1" latinLnBrk="0" hangingPunct="1">
        <a:defRPr kumimoji="1" lang="ja-JP" sz="1800" kern="1200">
          <a:solidFill>
            <a:schemeClr val="tx1"/>
          </a:solidFill>
          <a:latin typeface="+mn-lt"/>
          <a:ea typeface="+mn-ea"/>
          <a:cs typeface="+mn-cs"/>
        </a:defRPr>
      </a:lvl1pPr>
      <a:lvl2pPr marL="457200" algn="l" defTabSz="914400" rtl="0" eaLnBrk="1" latinLnBrk="0" hangingPunct="1">
        <a:defRPr kumimoji="1" lang="ja-JP" sz="1800" kern="1200">
          <a:solidFill>
            <a:schemeClr val="tx1"/>
          </a:solidFill>
          <a:latin typeface="+mn-lt"/>
          <a:ea typeface="+mn-ea"/>
          <a:cs typeface="+mn-cs"/>
        </a:defRPr>
      </a:lvl2pPr>
      <a:lvl3pPr marL="914400" algn="l" defTabSz="914400" rtl="0" eaLnBrk="1" latinLnBrk="0" hangingPunct="1">
        <a:defRPr kumimoji="1" lang="ja-JP" sz="1800" kern="1200">
          <a:solidFill>
            <a:schemeClr val="tx1"/>
          </a:solidFill>
          <a:latin typeface="+mn-lt"/>
          <a:ea typeface="+mn-ea"/>
          <a:cs typeface="+mn-cs"/>
        </a:defRPr>
      </a:lvl3pPr>
      <a:lvl4pPr marL="1371600" algn="l" defTabSz="914400" rtl="0" eaLnBrk="1" latinLnBrk="0" hangingPunct="1">
        <a:defRPr kumimoji="1" lang="ja-JP" sz="1800" kern="1200">
          <a:solidFill>
            <a:schemeClr val="tx1"/>
          </a:solidFill>
          <a:latin typeface="+mn-lt"/>
          <a:ea typeface="+mn-ea"/>
          <a:cs typeface="+mn-cs"/>
        </a:defRPr>
      </a:lvl4pPr>
      <a:lvl5pPr marL="1828800" algn="l" defTabSz="914400" rtl="0" eaLnBrk="1" latinLnBrk="0" hangingPunct="1">
        <a:defRPr kumimoji="1" lang="ja-JP" sz="1800" kern="1200">
          <a:solidFill>
            <a:schemeClr val="tx1"/>
          </a:solidFill>
          <a:latin typeface="+mn-lt"/>
          <a:ea typeface="+mn-ea"/>
          <a:cs typeface="+mn-cs"/>
        </a:defRPr>
      </a:lvl5pPr>
      <a:lvl6pPr marL="2286000" algn="l" defTabSz="914400" rtl="0" eaLnBrk="1" latinLnBrk="0" hangingPunct="1">
        <a:defRPr kumimoji="1" lang="ja-JP" sz="1800" kern="1200">
          <a:solidFill>
            <a:schemeClr val="tx1"/>
          </a:solidFill>
          <a:latin typeface="+mn-lt"/>
          <a:ea typeface="+mn-ea"/>
          <a:cs typeface="+mn-cs"/>
        </a:defRPr>
      </a:lvl6pPr>
      <a:lvl7pPr marL="2743200" algn="l" defTabSz="914400" rtl="0" eaLnBrk="1" latinLnBrk="0" hangingPunct="1">
        <a:defRPr kumimoji="1" lang="ja-JP" sz="1800" kern="1200">
          <a:solidFill>
            <a:schemeClr val="tx1"/>
          </a:solidFill>
          <a:latin typeface="+mn-lt"/>
          <a:ea typeface="+mn-ea"/>
          <a:cs typeface="+mn-cs"/>
        </a:defRPr>
      </a:lvl7pPr>
      <a:lvl8pPr marL="3200400" algn="l" defTabSz="914400" rtl="0" eaLnBrk="1" latinLnBrk="0" hangingPunct="1">
        <a:defRPr kumimoji="1" lang="ja-JP" sz="1800" kern="1200">
          <a:solidFill>
            <a:schemeClr val="tx1"/>
          </a:solidFill>
          <a:latin typeface="+mn-lt"/>
          <a:ea typeface="+mn-ea"/>
          <a:cs typeface="+mn-cs"/>
        </a:defRPr>
      </a:lvl8pPr>
      <a:lvl9pPr marL="3657600" algn="l" defTabSz="914400" rtl="0" eaLnBrk="1" latinLnBrk="0" hangingPunct="1">
        <a:defRPr kumimoji="1" lang="ja-JP"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444208" y="4443958"/>
            <a:ext cx="7317105" cy="2286001"/>
          </a:xfrm>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pic>
        <p:nvPicPr>
          <p:cNvPr id="1027" name="Picture 3" descr="C:\Users\tomzon\Desktop\IMG_1789.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4183" t="20872" r="13526" b="4558"/>
          <a:stretch/>
        </p:blipFill>
        <p:spPr bwMode="auto">
          <a:xfrm>
            <a:off x="-493576" y="-114950"/>
            <a:ext cx="9793088" cy="5370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omzon\Downloads\マップのピンアイコン.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35721" y="1576609"/>
            <a:ext cx="1323939" cy="13239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tomzon\Downloads\マップのピンアイコン.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2160" y="642650"/>
            <a:ext cx="1323939" cy="13239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omzon\Downloads\マップのピンアイコン.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09427" y="2570193"/>
            <a:ext cx="1323939" cy="13239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omzon\Downloads\考える人のアイコン.png"/>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318789" y="710989"/>
            <a:ext cx="710680" cy="7106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omzon\Downloads\シナプスのフリー素材3.png"/>
          <p:cNvPicPr>
            <a:picLocks noChangeAspect="1" noChangeArrowheads="1"/>
          </p:cNvPicPr>
          <p:nvPr/>
        </p:nvPicPr>
        <p:blipFill>
          <a:blip r:embed="rId7">
            <a:biLevel thresh="25000"/>
            <a:extLst>
              <a:ext uri="{28A0092B-C50C-407E-A947-70E740481C1C}">
                <a14:useLocalDpi xmlns:a14="http://schemas.microsoft.com/office/drawing/2010/main" val="0"/>
              </a:ext>
            </a:extLst>
          </a:blip>
          <a:srcRect/>
          <a:stretch>
            <a:fillRect/>
          </a:stretch>
        </p:blipFill>
        <p:spPr bwMode="auto">
          <a:xfrm>
            <a:off x="5831266" y="2639223"/>
            <a:ext cx="694350" cy="6943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tomzon\Downloads\脳の無料アイコン14.png"/>
          <p:cNvPicPr>
            <a:picLocks noChangeAspect="1" noChangeArrowheads="1"/>
          </p:cNvPicPr>
          <p:nvPr/>
        </p:nvPicPr>
        <p:blipFill>
          <a:blip r:embed="rId8">
            <a:biLevel thresh="25000"/>
            <a:extLst>
              <a:ext uri="{28A0092B-C50C-407E-A947-70E740481C1C}">
                <a14:useLocalDpi xmlns:a14="http://schemas.microsoft.com/office/drawing/2010/main" val="0"/>
              </a:ext>
            </a:extLst>
          </a:blip>
          <a:srcRect/>
          <a:stretch>
            <a:fillRect/>
          </a:stretch>
        </p:blipFill>
        <p:spPr bwMode="auto">
          <a:xfrm>
            <a:off x="8150515" y="1644660"/>
            <a:ext cx="694350" cy="69435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rot="19757449">
            <a:off x="681162" y="-1668941"/>
            <a:ext cx="3994369" cy="9547645"/>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5" name="テキスト ボックス 4"/>
          <p:cNvSpPr txBox="1"/>
          <p:nvPr/>
        </p:nvSpPr>
        <p:spPr>
          <a:xfrm>
            <a:off x="154496" y="1813063"/>
            <a:ext cx="4248472" cy="757130"/>
          </a:xfrm>
          <a:prstGeom prst="rect">
            <a:avLst/>
          </a:prstGeom>
          <a:noFill/>
        </p:spPr>
        <p:txBody>
          <a:bodyPr wrap="square" rtlCol="0">
            <a:spAutoFit/>
          </a:bodyPr>
          <a:lstStyle/>
          <a:p>
            <a:pPr>
              <a:lnSpc>
                <a:spcPct val="90000"/>
              </a:lnSpc>
            </a:pPr>
            <a:r>
              <a:rPr lang="ja-JP" altLang="en-US" sz="2400" b="1"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デジタルコンテンツの</a:t>
            </a:r>
            <a:endParaRPr lang="en-US" altLang="ja-JP" sz="2400" b="1"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a:lnSpc>
                <a:spcPct val="90000"/>
              </a:lnSpc>
            </a:pPr>
            <a:r>
              <a:rPr kumimoji="1" lang="ja-JP" altLang="en-US" sz="2400" b="1" dirty="0">
                <a:solidFill>
                  <a:schemeClr val="bg1"/>
                </a:solidFill>
                <a:latin typeface="Meiryo UI" panose="020B0604030504040204" pitchFamily="34" charset="-128"/>
                <a:ea typeface="Meiryo UI" panose="020B0604030504040204" pitchFamily="34" charset="-128"/>
                <a:cs typeface="MigMix 1P" panose="020B0502020203020207" pitchFamily="50" charset="-128"/>
              </a:rPr>
              <a:t>　</a:t>
            </a:r>
            <a:r>
              <a:rPr kumimoji="1" lang="ja-JP" altLang="en-US" sz="2400" b="1"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　　　　　　　　　現状と課題</a:t>
            </a:r>
            <a:endParaRPr kumimoji="1" lang="en-US" altLang="ja-JP" sz="2400" b="1"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
        <p:nvSpPr>
          <p:cNvPr id="16" name="テキスト ボックス 15"/>
          <p:cNvSpPr txBox="1"/>
          <p:nvPr/>
        </p:nvSpPr>
        <p:spPr>
          <a:xfrm>
            <a:off x="1249684" y="2768221"/>
            <a:ext cx="4248472" cy="978729"/>
          </a:xfrm>
          <a:prstGeom prst="rect">
            <a:avLst/>
          </a:prstGeom>
          <a:noFill/>
        </p:spPr>
        <p:txBody>
          <a:bodyPr wrap="square" rtlCol="0">
            <a:spAutoFit/>
          </a:bodyPr>
          <a:lstStyle/>
          <a:p>
            <a:pPr>
              <a:lnSpc>
                <a:spcPct val="90000"/>
              </a:lnSpc>
            </a:pPr>
            <a:endParaRPr kumimoji="1" lang="en-US" altLang="ja-JP" sz="1600"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a:lnSpc>
                <a:spcPct val="90000"/>
              </a:lnSpc>
            </a:pPr>
            <a:r>
              <a:rPr lang="ja-JP" altLang="en-US" sz="16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旭ゼミ　</a:t>
            </a:r>
            <a:r>
              <a:rPr lang="en-US" altLang="ja-JP" sz="16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B</a:t>
            </a:r>
            <a:r>
              <a:rPr lang="ja-JP" altLang="en-US" sz="16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チーム</a:t>
            </a:r>
            <a:endParaRPr lang="en-US" altLang="ja-JP" sz="16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a:lnSpc>
                <a:spcPct val="90000"/>
              </a:lnSpc>
            </a:pPr>
            <a:endParaRPr lang="en-US" altLang="ja-JP" sz="1600"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a:lnSpc>
                <a:spcPct val="90000"/>
              </a:lnSpc>
            </a:pPr>
            <a:r>
              <a:rPr lang="ja-JP" altLang="en-US" sz="16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　小柴悠生　坂本拓也</a:t>
            </a:r>
            <a:endParaRPr lang="en-US" altLang="ja-JP" sz="1600"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pic>
        <p:nvPicPr>
          <p:cNvPr id="17" name="Picture 4" descr="C:\Users\tomzon\Downloads\マップのピンアイコン.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70420" y="3401709"/>
            <a:ext cx="1323939" cy="132393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omzon\Downloads\脳エンジンなアイコン素材 (1).png"/>
          <p:cNvPicPr>
            <a:picLocks noChangeAspect="1" noChangeArrowheads="1"/>
          </p:cNvPicPr>
          <p:nvPr/>
        </p:nvPicPr>
        <p:blipFill>
          <a:blip r:embed="rId9">
            <a:biLevel thresh="25000"/>
            <a:extLst>
              <a:ext uri="{28A0092B-C50C-407E-A947-70E740481C1C}">
                <a14:useLocalDpi xmlns:a14="http://schemas.microsoft.com/office/drawing/2010/main" val="0"/>
              </a:ext>
            </a:extLst>
          </a:blip>
          <a:srcRect/>
          <a:stretch>
            <a:fillRect/>
          </a:stretch>
        </p:blipFill>
        <p:spPr bwMode="auto">
          <a:xfrm flipH="1">
            <a:off x="7785214" y="3469845"/>
            <a:ext cx="694350" cy="69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51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6" name="正方形/長方形 5"/>
          <p:cNvSpPr/>
          <p:nvPr/>
        </p:nvSpPr>
        <p:spPr>
          <a:xfrm>
            <a:off x="-138980" y="533888"/>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7" name="コンテンツ プレースホルダー 2"/>
          <p:cNvSpPr txBox="1">
            <a:spLocks/>
          </p:cNvSpPr>
          <p:nvPr/>
        </p:nvSpPr>
        <p:spPr>
          <a:xfrm>
            <a:off x="251520" y="1059582"/>
            <a:ext cx="8856984" cy="396044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17320" indent="-228600" algn="l" defTabSz="914400" rtl="0" eaLnBrk="1" latinLnBrk="0" hangingPunct="1">
              <a:spcBef>
                <a:spcPts val="600"/>
              </a:spcBef>
              <a:buSzPct val="80000"/>
              <a:buFont typeface="Arial" pitchFamily="34" charset="0"/>
              <a:buChar char="•"/>
              <a:defRPr kumimoji="1" lang="ja-JP"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9pPr>
          </a:lstStyle>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はじめに</a:t>
            </a: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１　動画配信サービス</a:t>
            </a: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２　電子書籍</a:t>
            </a: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３　著作コンテンツへのセキュリティ対策</a:t>
            </a: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おわりに</a:t>
            </a: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参考</a:t>
            </a:r>
            <a:r>
              <a:rPr lang="ja-JP" altLang="en-US" dirty="0">
                <a:solidFill>
                  <a:schemeClr val="bg1"/>
                </a:solidFill>
                <a:latin typeface="Meiryo UI" panose="020B0604030504040204" pitchFamily="34" charset="-128"/>
                <a:ea typeface="Meiryo UI" panose="020B0604030504040204" pitchFamily="34" charset="-128"/>
                <a:cs typeface="MigMix 1P" panose="020B0502020203020207" pitchFamily="50" charset="-128"/>
              </a:rPr>
              <a:t>文献</a:t>
            </a:r>
            <a:endParaRPr lang="en-US" altLang="ja-JP"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endParaRPr lang="en-US" altLang="ja-JP"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endParaRPr lang="en-US" altLang="en-US" i="1"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rPr>
              <a:t>目次</a:t>
            </a:r>
            <a:endPar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Tree>
    <p:extLst>
      <p:ext uri="{BB962C8B-B14F-4D97-AF65-F5344CB8AC3E}">
        <p14:creationId xmlns:p14="http://schemas.microsoft.com/office/powerpoint/2010/main" val="8097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6" name="正方形/長方形 5"/>
          <p:cNvSpPr/>
          <p:nvPr/>
        </p:nvSpPr>
        <p:spPr>
          <a:xfrm>
            <a:off x="-117394" y="522455"/>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7" name="コンテンツ プレースホルダー 2"/>
          <p:cNvSpPr txBox="1">
            <a:spLocks/>
          </p:cNvSpPr>
          <p:nvPr/>
        </p:nvSpPr>
        <p:spPr>
          <a:xfrm>
            <a:off x="143508" y="835301"/>
            <a:ext cx="8856984" cy="3960440"/>
          </a:xfrm>
          <a:prstGeom prst="rect">
            <a:avLst/>
          </a:prstGeom>
        </p:spPr>
        <p:txBody>
          <a:bodyPr vert="horz" lIns="91440" tIns="45720" rIns="91440" bIns="45720" rtlCol="0">
            <a:normAutofit/>
          </a:bodyPr>
          <a:lstStyle>
            <a:lvl1pPr marL="274320" indent="-228600" algn="l" defTabSz="914400" rtl="0" eaLnBrk="1" latinLnBrk="0" hangingPunct="1">
              <a:lnSpc>
                <a:spcPct val="90000"/>
              </a:lnSpc>
              <a:spcBef>
                <a:spcPts val="1800"/>
              </a:spcBef>
              <a:buClr>
                <a:schemeClr val="tx1"/>
              </a:buClr>
              <a:buSzPct val="80000"/>
              <a:buFont typeface="Arial"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kumimoji="1" lang="ja-JP" sz="16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5pPr>
            <a:lvl6pPr marL="1417320" indent="-228600" algn="l" defTabSz="914400" rtl="0" eaLnBrk="1" latinLnBrk="0" hangingPunct="1">
              <a:spcBef>
                <a:spcPts val="600"/>
              </a:spcBef>
              <a:buSzPct val="80000"/>
              <a:buFont typeface="Arial" pitchFamily="34" charset="0"/>
              <a:buChar char="•"/>
              <a:defRPr kumimoji="1" lang="ja-JP"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kumimoji="1" lang="ja-JP" sz="1600" kern="1200" baseline="0">
                <a:solidFill>
                  <a:schemeClr val="tx1"/>
                </a:solidFill>
                <a:latin typeface="+mn-lt"/>
                <a:ea typeface="+mn-ea"/>
                <a:cs typeface="+mn-cs"/>
              </a:defRPr>
            </a:lvl9pPr>
          </a:lstStyle>
          <a:p>
            <a:pPr marL="45720" indent="0">
              <a:buNone/>
            </a:pPr>
            <a:endParaRPr lang="en-US" altLang="ja-JP"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sz="32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デジタルコンテンツを扱うビジネスは市場規模が大きくなりつつあるが、著作権侵害の問題が深刻である。</a:t>
            </a:r>
            <a:endParaRPr lang="en-US" altLang="ja-JP" sz="32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endParaRPr lang="en-US" altLang="ja-JP" sz="32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r>
              <a:rPr lang="ja-JP" altLang="en-US" sz="3200" dirty="0" smtClean="0">
                <a:solidFill>
                  <a:schemeClr val="bg1"/>
                </a:solidFill>
                <a:latin typeface="Meiryo UI" panose="020B0604030504040204" pitchFamily="34" charset="-128"/>
                <a:ea typeface="Meiryo UI" panose="020B0604030504040204" pitchFamily="34" charset="-128"/>
                <a:cs typeface="MigMix 1P" panose="020B0502020203020207" pitchFamily="50" charset="-128"/>
              </a:rPr>
              <a:t>そこで我々は、ブロックチェーンを利用したデジタルコンテンツの著作権保護について研究を行った。</a:t>
            </a:r>
            <a:endParaRPr lang="en-US" altLang="ja-JP" sz="3200"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endParaRPr lang="en-US" altLang="ja-JP"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a:p>
            <a:pPr marL="45720" indent="0">
              <a:buNone/>
            </a:pPr>
            <a:endParaRPr lang="en-US" altLang="en-US" i="1" dirty="0">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smtClean="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rPr>
              <a:t>はじめ</a:t>
            </a:r>
            <a:r>
              <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rPr>
              <a:t>に</a:t>
            </a:r>
            <a:endPar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Tree>
    <p:extLst>
      <p:ext uri="{BB962C8B-B14F-4D97-AF65-F5344CB8AC3E}">
        <p14:creationId xmlns:p14="http://schemas.microsoft.com/office/powerpoint/2010/main" val="8912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正方形/長方形 5"/>
          <p:cNvSpPr/>
          <p:nvPr/>
        </p:nvSpPr>
        <p:spPr>
          <a:xfrm>
            <a:off x="-138980" y="533888"/>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smtClean="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rPr>
              <a:t>動画配信サービス</a:t>
            </a:r>
            <a:endPar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
        <p:nvSpPr>
          <p:cNvPr id="7" name="テキスト ボックス 6"/>
          <p:cNvSpPr txBox="1"/>
          <p:nvPr/>
        </p:nvSpPr>
        <p:spPr>
          <a:xfrm>
            <a:off x="337954" y="995279"/>
            <a:ext cx="3240360" cy="424732"/>
          </a:xfrm>
          <a:prstGeom prst="rect">
            <a:avLst/>
          </a:prstGeom>
          <a:noFill/>
        </p:spPr>
        <p:txBody>
          <a:bodyPr wrap="square" rtlCol="0">
            <a:spAutoFit/>
          </a:bodyPr>
          <a:lstStyle/>
          <a:p>
            <a:pPr>
              <a:lnSpc>
                <a:spcPct val="90000"/>
              </a:lnSpc>
            </a:pPr>
            <a:r>
              <a:rPr lang="ja-JP" altLang="en-US" sz="2400" dirty="0" smtClean="0">
                <a:solidFill>
                  <a:schemeClr val="bg1"/>
                </a:solidFill>
              </a:rPr>
              <a:t>有料</a:t>
            </a:r>
            <a:r>
              <a:rPr lang="ja-JP" altLang="en-US" sz="2400" dirty="0">
                <a:solidFill>
                  <a:schemeClr val="bg1"/>
                </a:solidFill>
              </a:rPr>
              <a:t>動画配信サービス</a:t>
            </a:r>
            <a:endParaRPr kumimoji="1" lang="ja-JP" altLang="en-US" sz="2400" dirty="0">
              <a:solidFill>
                <a:schemeClr val="bg1"/>
              </a:solidFill>
            </a:endParaRPr>
          </a:p>
        </p:txBody>
      </p:sp>
      <p:pic>
        <p:nvPicPr>
          <p:cNvPr id="16" name="コンテンツ プレースホルダー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415278"/>
            <a:ext cx="6165411" cy="2746411"/>
          </a:xfrm>
        </p:spPr>
      </p:pic>
      <p:sp>
        <p:nvSpPr>
          <p:cNvPr id="17" name="テキスト ボックス 16"/>
          <p:cNvSpPr txBox="1"/>
          <p:nvPr/>
        </p:nvSpPr>
        <p:spPr>
          <a:xfrm>
            <a:off x="3474995" y="4166433"/>
            <a:ext cx="5238836" cy="646331"/>
          </a:xfrm>
          <a:prstGeom prst="rect">
            <a:avLst/>
          </a:prstGeom>
          <a:noFill/>
        </p:spPr>
        <p:txBody>
          <a:bodyPr wrap="square" rtlCol="0">
            <a:spAutoFit/>
          </a:bodyPr>
          <a:lstStyle/>
          <a:p>
            <a:pPr>
              <a:lnSpc>
                <a:spcPct val="90000"/>
              </a:lnSpc>
            </a:pPr>
            <a:r>
              <a:rPr kumimoji="1" lang="ja-JP" altLang="en-US" sz="2000" dirty="0" smtClean="0">
                <a:solidFill>
                  <a:schemeClr val="bg1"/>
                </a:solidFill>
              </a:rPr>
              <a:t>図表１　有料動画配信サービス　需要予測</a:t>
            </a:r>
            <a:endParaRPr kumimoji="1" lang="en-US" altLang="ja-JP" sz="2000" dirty="0" smtClean="0">
              <a:solidFill>
                <a:schemeClr val="bg1"/>
              </a:solidFill>
            </a:endParaRPr>
          </a:p>
          <a:p>
            <a:pPr>
              <a:lnSpc>
                <a:spcPct val="90000"/>
              </a:lnSpc>
            </a:pPr>
            <a:r>
              <a:rPr lang="en-US" altLang="ja-JP" sz="2000" dirty="0" smtClean="0">
                <a:solidFill>
                  <a:schemeClr val="bg1"/>
                </a:solidFill>
              </a:rPr>
              <a:t>(</a:t>
            </a:r>
            <a:r>
              <a:rPr lang="ja-JP" altLang="en-US" sz="2000" dirty="0" smtClean="0">
                <a:solidFill>
                  <a:schemeClr val="bg1"/>
                </a:solidFill>
              </a:rPr>
              <a:t>出典</a:t>
            </a:r>
            <a:r>
              <a:rPr lang="en-US" altLang="ja-JP" sz="2000" dirty="0" smtClean="0">
                <a:solidFill>
                  <a:schemeClr val="bg1"/>
                </a:solidFill>
              </a:rPr>
              <a:t>)</a:t>
            </a:r>
            <a:r>
              <a:rPr lang="ja-JP" altLang="en-US" sz="2000" dirty="0" smtClean="0">
                <a:solidFill>
                  <a:schemeClr val="bg1"/>
                </a:solidFill>
              </a:rPr>
              <a:t>　</a:t>
            </a:r>
            <a:r>
              <a:rPr lang="en-US" altLang="ja-JP" sz="2000" dirty="0" smtClean="0">
                <a:solidFill>
                  <a:schemeClr val="bg1"/>
                </a:solidFill>
              </a:rPr>
              <a:t>ICT</a:t>
            </a:r>
            <a:r>
              <a:rPr lang="ja-JP" altLang="en-US" sz="2000" dirty="0" smtClean="0">
                <a:solidFill>
                  <a:schemeClr val="bg1"/>
                </a:solidFill>
              </a:rPr>
              <a:t>総研</a:t>
            </a:r>
            <a:r>
              <a:rPr lang="en-US" altLang="ja-JP" sz="2000" dirty="0" smtClean="0">
                <a:solidFill>
                  <a:schemeClr val="bg1"/>
                </a:solidFill>
              </a:rPr>
              <a:t>2017</a:t>
            </a:r>
            <a:r>
              <a:rPr lang="ja-JP" altLang="en-US" sz="2000" dirty="0" smtClean="0">
                <a:solidFill>
                  <a:schemeClr val="bg1"/>
                </a:solidFill>
              </a:rPr>
              <a:t>年調査</a:t>
            </a:r>
            <a:endParaRPr kumimoji="1" lang="ja-JP" altLang="en-US" sz="2000" dirty="0">
              <a:solidFill>
                <a:schemeClr val="bg1"/>
              </a:solidFill>
            </a:endParaRPr>
          </a:p>
        </p:txBody>
      </p:sp>
      <p:sp>
        <p:nvSpPr>
          <p:cNvPr id="20" name="テキスト ボックス 19"/>
          <p:cNvSpPr txBox="1"/>
          <p:nvPr/>
        </p:nvSpPr>
        <p:spPr>
          <a:xfrm>
            <a:off x="118227" y="1786906"/>
            <a:ext cx="2807675" cy="2031325"/>
          </a:xfrm>
          <a:prstGeom prst="rect">
            <a:avLst/>
          </a:prstGeom>
          <a:noFill/>
        </p:spPr>
        <p:txBody>
          <a:bodyPr wrap="square" rtlCol="0">
            <a:spAutoFit/>
          </a:bodyPr>
          <a:lstStyle/>
          <a:p>
            <a:pPr>
              <a:lnSpc>
                <a:spcPct val="90000"/>
              </a:lnSpc>
            </a:pPr>
            <a:r>
              <a:rPr kumimoji="1" lang="ja-JP" altLang="en-US" sz="2000" dirty="0" smtClean="0">
                <a:solidFill>
                  <a:schemeClr val="bg1"/>
                </a:solidFill>
              </a:rPr>
              <a:t>無料動画配信サービスのみを利用するユーザーは全体の６７％</a:t>
            </a:r>
            <a:endParaRPr kumimoji="1" lang="en-US" altLang="ja-JP" sz="2000" dirty="0" smtClean="0">
              <a:solidFill>
                <a:schemeClr val="bg1"/>
              </a:solidFill>
            </a:endParaRPr>
          </a:p>
          <a:p>
            <a:pPr>
              <a:lnSpc>
                <a:spcPct val="90000"/>
              </a:lnSpc>
            </a:pPr>
            <a:endParaRPr lang="en-US" altLang="ja-JP" sz="2000" dirty="0">
              <a:solidFill>
                <a:schemeClr val="bg1"/>
              </a:solidFill>
            </a:endParaRPr>
          </a:p>
          <a:p>
            <a:pPr>
              <a:lnSpc>
                <a:spcPct val="90000"/>
              </a:lnSpc>
            </a:pPr>
            <a:r>
              <a:rPr kumimoji="1" lang="ja-JP" altLang="en-US" sz="2000" dirty="0" smtClean="0">
                <a:solidFill>
                  <a:schemeClr val="bg1"/>
                </a:solidFill>
              </a:rPr>
              <a:t>有料へ移行する可能性もあり潜在市場は大きいとそうていできる</a:t>
            </a:r>
            <a:endParaRPr kumimoji="1" lang="ja-JP" altLang="en-US" sz="2000" dirty="0">
              <a:solidFill>
                <a:schemeClr val="bg1"/>
              </a:solidFill>
            </a:endParaRPr>
          </a:p>
        </p:txBody>
      </p:sp>
    </p:spTree>
    <p:extLst>
      <p:ext uri="{BB962C8B-B14F-4D97-AF65-F5344CB8AC3E}">
        <p14:creationId xmlns:p14="http://schemas.microsoft.com/office/powerpoint/2010/main" val="327477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正方形/長方形 5"/>
          <p:cNvSpPr/>
          <p:nvPr/>
        </p:nvSpPr>
        <p:spPr>
          <a:xfrm>
            <a:off x="-138980" y="533888"/>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rPr>
              <a:t>動画配信サービス</a:t>
            </a:r>
            <a:endParaRPr lang="ja-JP" altLang="en-US" sz="3200" dirty="0">
              <a:ln>
                <a:solidFill>
                  <a:schemeClr val="bg1"/>
                </a:solidFill>
              </a:ln>
              <a:solidFill>
                <a:schemeClr val="bg1"/>
              </a:solidFill>
              <a:latin typeface="Meiryo UI" panose="020B0604030504040204" pitchFamily="34" charset="-128"/>
              <a:ea typeface="Meiryo UI" panose="020B0604030504040204" pitchFamily="34" charset="-128"/>
              <a:cs typeface="MigMix 1P" panose="020B0502020203020207" pitchFamily="50" charset="-128"/>
            </a:endParaRPr>
          </a:p>
        </p:txBody>
      </p:sp>
      <p:sp>
        <p:nvSpPr>
          <p:cNvPr id="4" name="テキスト ボックス 3"/>
          <p:cNvSpPr txBox="1"/>
          <p:nvPr/>
        </p:nvSpPr>
        <p:spPr>
          <a:xfrm>
            <a:off x="296834" y="924024"/>
            <a:ext cx="3672408" cy="424732"/>
          </a:xfrm>
          <a:prstGeom prst="rect">
            <a:avLst/>
          </a:prstGeom>
          <a:noFill/>
        </p:spPr>
        <p:txBody>
          <a:bodyPr wrap="square" rtlCol="0">
            <a:spAutoFit/>
          </a:bodyPr>
          <a:lstStyle/>
          <a:p>
            <a:pPr>
              <a:lnSpc>
                <a:spcPct val="90000"/>
              </a:lnSpc>
            </a:pPr>
            <a:r>
              <a:rPr kumimoji="1" lang="ja-JP" altLang="en-US" sz="2400" dirty="0" smtClean="0">
                <a:solidFill>
                  <a:schemeClr val="bg1"/>
                </a:solidFill>
              </a:rPr>
              <a:t>無料動画配信サービス</a:t>
            </a:r>
            <a:endParaRPr kumimoji="1" lang="ja-JP" altLang="en-US" sz="2400" dirty="0">
              <a:solidFill>
                <a:schemeClr val="bg1"/>
              </a:solidFill>
            </a:endParaRPr>
          </a:p>
        </p:txBody>
      </p:sp>
      <p:sp>
        <p:nvSpPr>
          <p:cNvPr id="10" name="テキスト ボックス 9"/>
          <p:cNvSpPr txBox="1"/>
          <p:nvPr/>
        </p:nvSpPr>
        <p:spPr>
          <a:xfrm>
            <a:off x="3690404" y="4347927"/>
            <a:ext cx="5209828" cy="646331"/>
          </a:xfrm>
          <a:prstGeom prst="rect">
            <a:avLst/>
          </a:prstGeom>
          <a:noFill/>
        </p:spPr>
        <p:txBody>
          <a:bodyPr wrap="square" rtlCol="0">
            <a:spAutoFit/>
          </a:bodyPr>
          <a:lstStyle/>
          <a:p>
            <a:pPr>
              <a:lnSpc>
                <a:spcPct val="90000"/>
              </a:lnSpc>
            </a:pPr>
            <a:r>
              <a:rPr kumimoji="1" lang="ja-JP" altLang="en-US" sz="2000" dirty="0" smtClean="0">
                <a:solidFill>
                  <a:schemeClr val="bg1"/>
                </a:solidFill>
              </a:rPr>
              <a:t>図表２　動画広告市場規模推計・予測</a:t>
            </a:r>
            <a:endParaRPr kumimoji="1" lang="en-US" altLang="ja-JP" sz="2000" dirty="0" smtClean="0">
              <a:solidFill>
                <a:schemeClr val="bg1"/>
              </a:solidFill>
            </a:endParaRPr>
          </a:p>
          <a:p>
            <a:pPr>
              <a:lnSpc>
                <a:spcPct val="90000"/>
              </a:lnSpc>
            </a:pPr>
            <a:r>
              <a:rPr lang="en-US" altLang="ja-JP" sz="2000" dirty="0" smtClean="0">
                <a:solidFill>
                  <a:schemeClr val="bg1"/>
                </a:solidFill>
              </a:rPr>
              <a:t>(</a:t>
            </a:r>
            <a:r>
              <a:rPr lang="ja-JP" altLang="en-US" sz="2000" dirty="0" smtClean="0">
                <a:solidFill>
                  <a:schemeClr val="bg1"/>
                </a:solidFill>
              </a:rPr>
              <a:t>出典</a:t>
            </a:r>
            <a:r>
              <a:rPr lang="en-US" altLang="ja-JP" sz="2000" dirty="0" smtClean="0">
                <a:solidFill>
                  <a:schemeClr val="bg1"/>
                </a:solidFill>
              </a:rPr>
              <a:t>)</a:t>
            </a:r>
            <a:r>
              <a:rPr lang="ja-JP" altLang="en-US" sz="2000" dirty="0" smtClean="0">
                <a:solidFill>
                  <a:schemeClr val="bg1"/>
                </a:solidFill>
              </a:rPr>
              <a:t>サイバーエージェント</a:t>
            </a:r>
            <a:r>
              <a:rPr lang="en-US" altLang="ja-JP" sz="2000" dirty="0" smtClean="0">
                <a:solidFill>
                  <a:schemeClr val="bg1"/>
                </a:solidFill>
              </a:rPr>
              <a:t>2017</a:t>
            </a:r>
            <a:r>
              <a:rPr lang="ja-JP" altLang="en-US" sz="2000" dirty="0" smtClean="0">
                <a:solidFill>
                  <a:schemeClr val="bg1"/>
                </a:solidFill>
              </a:rPr>
              <a:t>年調査</a:t>
            </a:r>
            <a:endParaRPr kumimoji="1" lang="ja-JP" altLang="en-US" sz="2000" dirty="0">
              <a:solidFill>
                <a:schemeClr val="bg1"/>
              </a:solidFill>
            </a:endParaRPr>
          </a:p>
        </p:txBody>
      </p:sp>
      <p:sp>
        <p:nvSpPr>
          <p:cNvPr id="11" name="テキスト ボックス 10"/>
          <p:cNvSpPr txBox="1"/>
          <p:nvPr/>
        </p:nvSpPr>
        <p:spPr>
          <a:xfrm>
            <a:off x="173879" y="1999739"/>
            <a:ext cx="2736304" cy="2585323"/>
          </a:xfrm>
          <a:prstGeom prst="rect">
            <a:avLst/>
          </a:prstGeom>
          <a:noFill/>
        </p:spPr>
        <p:txBody>
          <a:bodyPr wrap="square" rtlCol="0">
            <a:spAutoFit/>
          </a:bodyPr>
          <a:lstStyle/>
          <a:p>
            <a:pPr>
              <a:lnSpc>
                <a:spcPct val="90000"/>
              </a:lnSpc>
            </a:pPr>
            <a:r>
              <a:rPr lang="ja-JP" altLang="en-US" sz="2000" dirty="0" smtClean="0">
                <a:solidFill>
                  <a:schemeClr val="bg1"/>
                </a:solidFill>
              </a:rPr>
              <a:t>国内</a:t>
            </a:r>
            <a:r>
              <a:rPr lang="en-US" altLang="ja-JP" sz="2000" dirty="0" smtClean="0">
                <a:solidFill>
                  <a:schemeClr val="bg1"/>
                </a:solidFill>
              </a:rPr>
              <a:t>YouTube</a:t>
            </a:r>
            <a:r>
              <a:rPr lang="ja-JP" altLang="en-US" sz="2000" dirty="0" smtClean="0">
                <a:solidFill>
                  <a:schemeClr val="bg1"/>
                </a:solidFill>
              </a:rPr>
              <a:t>市場規模は</a:t>
            </a:r>
            <a:r>
              <a:rPr lang="en-US" altLang="ja-JP" sz="2000" dirty="0" smtClean="0">
                <a:solidFill>
                  <a:schemeClr val="bg1"/>
                </a:solidFill>
              </a:rPr>
              <a:t>2017</a:t>
            </a:r>
            <a:r>
              <a:rPr lang="ja-JP" altLang="en-US" sz="2000" dirty="0" smtClean="0">
                <a:solidFill>
                  <a:schemeClr val="bg1"/>
                </a:solidFill>
              </a:rPr>
              <a:t>時点で</a:t>
            </a:r>
            <a:r>
              <a:rPr lang="en-US" altLang="ja-JP" sz="2000" dirty="0" smtClean="0">
                <a:solidFill>
                  <a:schemeClr val="bg1"/>
                </a:solidFill>
              </a:rPr>
              <a:t>219</a:t>
            </a:r>
            <a:r>
              <a:rPr lang="ja-JP" altLang="en-US" sz="2000" dirty="0" smtClean="0">
                <a:solidFill>
                  <a:schemeClr val="bg1"/>
                </a:solidFill>
              </a:rPr>
              <a:t>憶</a:t>
            </a:r>
            <a:endParaRPr lang="en-US" altLang="ja-JP" sz="2000" dirty="0" smtClean="0">
              <a:solidFill>
                <a:schemeClr val="bg1"/>
              </a:solidFill>
            </a:endParaRPr>
          </a:p>
          <a:p>
            <a:pPr>
              <a:lnSpc>
                <a:spcPct val="90000"/>
              </a:lnSpc>
            </a:pPr>
            <a:endParaRPr lang="en-US" altLang="ja-JP" sz="2000" dirty="0">
              <a:solidFill>
                <a:schemeClr val="bg1"/>
              </a:solidFill>
            </a:endParaRPr>
          </a:p>
          <a:p>
            <a:pPr>
              <a:lnSpc>
                <a:spcPct val="90000"/>
              </a:lnSpc>
            </a:pPr>
            <a:endParaRPr lang="en-US" altLang="ja-JP" sz="2000" dirty="0" smtClean="0">
              <a:solidFill>
                <a:schemeClr val="bg1"/>
              </a:solidFill>
            </a:endParaRPr>
          </a:p>
          <a:p>
            <a:pPr>
              <a:lnSpc>
                <a:spcPct val="90000"/>
              </a:lnSpc>
            </a:pPr>
            <a:endParaRPr lang="en-US" altLang="ja-JP" sz="2000" dirty="0" smtClean="0">
              <a:solidFill>
                <a:schemeClr val="bg1"/>
              </a:solidFill>
            </a:endParaRPr>
          </a:p>
          <a:p>
            <a:pPr>
              <a:lnSpc>
                <a:spcPct val="90000"/>
              </a:lnSpc>
            </a:pPr>
            <a:r>
              <a:rPr lang="ja-JP" altLang="en-US" sz="2000" dirty="0" smtClean="0">
                <a:solidFill>
                  <a:schemeClr val="bg1"/>
                </a:solidFill>
              </a:rPr>
              <a:t>無料動画配信サービスの収入源となる動画広告市場は今後も伸び続けると予測される</a:t>
            </a:r>
            <a:endParaRPr kumimoji="1" lang="ja-JP" altLang="en-US" sz="2000" dirty="0">
              <a:solidFill>
                <a:schemeClr val="bg1"/>
              </a:solidFill>
            </a:endParaRPr>
          </a:p>
        </p:txBody>
      </p:sp>
      <p:pic>
        <p:nvPicPr>
          <p:cNvPr id="13" name="コンテンツ プレースホルダー 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6723" y="1177988"/>
            <a:ext cx="5677191" cy="3189836"/>
          </a:xfrm>
        </p:spPr>
      </p:pic>
    </p:spTree>
    <p:extLst>
      <p:ext uri="{BB962C8B-B14F-4D97-AF65-F5344CB8AC3E}">
        <p14:creationId xmlns:p14="http://schemas.microsoft.com/office/powerpoint/2010/main" val="409804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6" name="正方形/長方形 5"/>
          <p:cNvSpPr/>
          <p:nvPr/>
        </p:nvSpPr>
        <p:spPr>
          <a:xfrm>
            <a:off x="-138980" y="533888"/>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smtClean="0">
                <a:ln>
                  <a:solidFill>
                    <a:schemeClr val="bg1"/>
                  </a:solidFill>
                </a:ln>
                <a:solidFill>
                  <a:schemeClr val="bg1"/>
                </a:solidFill>
                <a:latin typeface="MigMix 1P" panose="020B0502020203020207" pitchFamily="50" charset="-128"/>
                <a:ea typeface="MigMix 1P" panose="020B0502020203020207" pitchFamily="50" charset="-128"/>
                <a:cs typeface="MigMix 1P" panose="020B0502020203020207" pitchFamily="50" charset="-128"/>
              </a:rPr>
              <a:t>動画配信サービス</a:t>
            </a:r>
            <a:endParaRPr lang="ja-JP" altLang="en-US" sz="3200" dirty="0">
              <a:ln>
                <a:solidFill>
                  <a:schemeClr val="bg1"/>
                </a:solidFill>
              </a:ln>
              <a:solidFill>
                <a:schemeClr val="bg1"/>
              </a:solidFill>
              <a:latin typeface="MigMix 1P" panose="020B0502020203020207" pitchFamily="50" charset="-128"/>
              <a:ea typeface="MigMix 1P" panose="020B0502020203020207" pitchFamily="50" charset="-128"/>
              <a:cs typeface="MigMix 1P" panose="020B0502020203020207" pitchFamily="50" charset="-128"/>
            </a:endParaRPr>
          </a:p>
        </p:txBody>
      </p:sp>
      <p:sp>
        <p:nvSpPr>
          <p:cNvPr id="7" name="テキスト ボックス 6"/>
          <p:cNvSpPr txBox="1"/>
          <p:nvPr/>
        </p:nvSpPr>
        <p:spPr>
          <a:xfrm>
            <a:off x="107504" y="1035679"/>
            <a:ext cx="3456384" cy="424732"/>
          </a:xfrm>
          <a:prstGeom prst="rect">
            <a:avLst/>
          </a:prstGeom>
          <a:noFill/>
        </p:spPr>
        <p:txBody>
          <a:bodyPr wrap="square" rtlCol="0">
            <a:spAutoFit/>
          </a:bodyPr>
          <a:lstStyle/>
          <a:p>
            <a:pPr>
              <a:lnSpc>
                <a:spcPct val="90000"/>
              </a:lnSpc>
            </a:pPr>
            <a:r>
              <a:rPr kumimoji="1" lang="ja-JP" altLang="en-US" sz="2400" dirty="0" smtClean="0">
                <a:solidFill>
                  <a:schemeClr val="bg1"/>
                </a:solidFill>
              </a:rPr>
              <a:t>違法アップロード問題</a:t>
            </a:r>
            <a:endParaRPr kumimoji="1" lang="ja-JP" altLang="en-US" sz="2400" dirty="0">
              <a:solidFill>
                <a:schemeClr val="bg1"/>
              </a:solidFill>
            </a:endParaRPr>
          </a:p>
        </p:txBody>
      </p:sp>
      <p:sp>
        <p:nvSpPr>
          <p:cNvPr id="9" name="テキスト ボックス 8"/>
          <p:cNvSpPr txBox="1"/>
          <p:nvPr/>
        </p:nvSpPr>
        <p:spPr>
          <a:xfrm>
            <a:off x="251520" y="1846022"/>
            <a:ext cx="8280920" cy="2640723"/>
          </a:xfrm>
          <a:prstGeom prst="rect">
            <a:avLst/>
          </a:prstGeom>
          <a:noFill/>
        </p:spPr>
        <p:txBody>
          <a:bodyPr wrap="square" rtlCol="0">
            <a:spAutoFit/>
          </a:bodyPr>
          <a:lstStyle/>
          <a:p>
            <a:pPr>
              <a:lnSpc>
                <a:spcPct val="90000"/>
              </a:lnSpc>
            </a:pPr>
            <a:r>
              <a:rPr kumimoji="1" lang="en-US" altLang="ja-JP" sz="2800" dirty="0" smtClean="0">
                <a:solidFill>
                  <a:schemeClr val="bg1"/>
                </a:solidFill>
              </a:rPr>
              <a:t>2014</a:t>
            </a:r>
            <a:r>
              <a:rPr kumimoji="1" lang="ja-JP" altLang="en-US" sz="2800" dirty="0" smtClean="0">
                <a:solidFill>
                  <a:schemeClr val="bg1"/>
                </a:solidFill>
              </a:rPr>
              <a:t>年時点で映画やアニメの海賊版被害額が</a:t>
            </a:r>
            <a:r>
              <a:rPr kumimoji="1" lang="en-US" altLang="ja-JP" sz="4400" dirty="0" smtClean="0">
                <a:solidFill>
                  <a:schemeClr val="bg1"/>
                </a:solidFill>
              </a:rPr>
              <a:t>2838</a:t>
            </a:r>
            <a:r>
              <a:rPr kumimoji="1" lang="ja-JP" altLang="en-US" sz="2800" dirty="0" smtClean="0">
                <a:solidFill>
                  <a:schemeClr val="bg1"/>
                </a:solidFill>
              </a:rPr>
              <a:t>憶円</a:t>
            </a:r>
            <a:endParaRPr kumimoji="1" lang="en-US" altLang="ja-JP" sz="2800" dirty="0" smtClean="0">
              <a:solidFill>
                <a:schemeClr val="bg1"/>
              </a:solidFill>
            </a:endParaRPr>
          </a:p>
          <a:p>
            <a:pPr>
              <a:lnSpc>
                <a:spcPct val="90000"/>
              </a:lnSpc>
            </a:pPr>
            <a:endParaRPr lang="en-US" altLang="ja-JP" sz="2800" dirty="0">
              <a:solidFill>
                <a:schemeClr val="bg1"/>
              </a:solidFill>
            </a:endParaRPr>
          </a:p>
          <a:p>
            <a:pPr>
              <a:lnSpc>
                <a:spcPct val="90000"/>
              </a:lnSpc>
            </a:pPr>
            <a:r>
              <a:rPr kumimoji="1" lang="en-US" altLang="ja-JP" sz="2800" dirty="0" smtClean="0">
                <a:solidFill>
                  <a:schemeClr val="bg1"/>
                </a:solidFill>
              </a:rPr>
              <a:t>2014</a:t>
            </a:r>
            <a:r>
              <a:rPr kumimoji="1" lang="ja-JP" altLang="en-US" sz="2800" dirty="0" smtClean="0">
                <a:solidFill>
                  <a:schemeClr val="bg1"/>
                </a:solidFill>
              </a:rPr>
              <a:t>年に比べ</a:t>
            </a:r>
            <a:r>
              <a:rPr kumimoji="1" lang="en-US" altLang="ja-JP" sz="2800" dirty="0" smtClean="0">
                <a:solidFill>
                  <a:schemeClr val="bg1"/>
                </a:solidFill>
              </a:rPr>
              <a:t>2018</a:t>
            </a:r>
            <a:r>
              <a:rPr kumimoji="1" lang="ja-JP" altLang="en-US" sz="2800" dirty="0" smtClean="0">
                <a:solidFill>
                  <a:schemeClr val="bg1"/>
                </a:solidFill>
              </a:rPr>
              <a:t>年はスマートフォンユーザーが</a:t>
            </a:r>
            <a:r>
              <a:rPr kumimoji="1" lang="en-US" altLang="ja-JP" sz="2800" dirty="0" smtClean="0">
                <a:solidFill>
                  <a:schemeClr val="bg1"/>
                </a:solidFill>
              </a:rPr>
              <a:t>20</a:t>
            </a:r>
            <a:r>
              <a:rPr kumimoji="1" lang="ja-JP" altLang="en-US" sz="2800" dirty="0" smtClean="0">
                <a:solidFill>
                  <a:schemeClr val="bg1"/>
                </a:solidFill>
              </a:rPr>
              <a:t>％以上増加していることから現在も増加していると予測できる</a:t>
            </a:r>
            <a:endParaRPr kumimoji="1" lang="ja-JP" altLang="en-US" sz="2800" dirty="0">
              <a:solidFill>
                <a:schemeClr val="bg1"/>
              </a:solidFill>
            </a:endParaRPr>
          </a:p>
        </p:txBody>
      </p:sp>
    </p:spTree>
    <p:extLst>
      <p:ext uri="{BB962C8B-B14F-4D97-AF65-F5344CB8AC3E}">
        <p14:creationId xmlns:p14="http://schemas.microsoft.com/office/powerpoint/2010/main" val="14642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6" name="正方形/長方形 5"/>
          <p:cNvSpPr/>
          <p:nvPr/>
        </p:nvSpPr>
        <p:spPr>
          <a:xfrm>
            <a:off x="-138980" y="533888"/>
            <a:ext cx="9306780" cy="4702158"/>
          </a:xfrm>
          <a:prstGeom prst="rect">
            <a:avLst/>
          </a:prstGeom>
          <a:ln>
            <a:noFill/>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dirty="0"/>
          </a:p>
        </p:txBody>
      </p:sp>
      <p:sp>
        <p:nvSpPr>
          <p:cNvPr id="5" name="正方形/長方形 4"/>
          <p:cNvSpPr/>
          <p:nvPr/>
        </p:nvSpPr>
        <p:spPr>
          <a:xfrm>
            <a:off x="-138980" y="-92546"/>
            <a:ext cx="9361040" cy="936104"/>
          </a:xfrm>
          <a:prstGeom prst="rect">
            <a:avLst/>
          </a:prstGeom>
          <a:ln>
            <a:no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sz="2400"/>
          </a:p>
        </p:txBody>
      </p:sp>
      <p:sp>
        <p:nvSpPr>
          <p:cNvPr id="8" name="タイトル 1"/>
          <p:cNvSpPr txBox="1">
            <a:spLocks/>
          </p:cNvSpPr>
          <p:nvPr/>
        </p:nvSpPr>
        <p:spPr>
          <a:xfrm>
            <a:off x="251520" y="-308570"/>
            <a:ext cx="8568952" cy="9941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lang="ja-JP" sz="4000" kern="1200" cap="all" baseline="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3200" dirty="0" smtClean="0">
                <a:ln>
                  <a:solidFill>
                    <a:schemeClr val="bg1"/>
                  </a:solidFill>
                </a:ln>
                <a:solidFill>
                  <a:schemeClr val="bg1"/>
                </a:solidFill>
                <a:latin typeface="MigMix 1P" panose="020B0502020203020207" pitchFamily="50" charset="-128"/>
                <a:ea typeface="MigMix 1P" panose="020B0502020203020207" pitchFamily="50" charset="-128"/>
                <a:cs typeface="MigMix 1P" panose="020B0502020203020207" pitchFamily="50" charset="-128"/>
              </a:rPr>
              <a:t>無料</a:t>
            </a:r>
            <a:r>
              <a:rPr lang="ja-JP" altLang="en-US" sz="3200" dirty="0">
                <a:ln>
                  <a:solidFill>
                    <a:schemeClr val="bg1"/>
                  </a:solidFill>
                </a:ln>
                <a:solidFill>
                  <a:schemeClr val="bg1"/>
                </a:solidFill>
                <a:latin typeface="MigMix 1P" panose="020B0502020203020207" pitchFamily="50" charset="-128"/>
                <a:ea typeface="MigMix 1P" panose="020B0502020203020207" pitchFamily="50" charset="-128"/>
                <a:cs typeface="MigMix 1P" panose="020B0502020203020207" pitchFamily="50" charset="-128"/>
              </a:rPr>
              <a:t>動画配信サービス</a:t>
            </a:r>
            <a:endParaRPr lang="ja-JP" altLang="en-US" sz="3200" dirty="0">
              <a:ln>
                <a:solidFill>
                  <a:schemeClr val="bg1"/>
                </a:solidFill>
              </a:ln>
              <a:solidFill>
                <a:schemeClr val="bg1"/>
              </a:solidFill>
              <a:latin typeface="MigMix 1P" panose="020B0502020203020207" pitchFamily="50" charset="-128"/>
              <a:ea typeface="MigMix 1P" panose="020B0502020203020207" pitchFamily="50" charset="-128"/>
              <a:cs typeface="MigMix 1P" panose="020B0502020203020207" pitchFamily="50" charset="-128"/>
            </a:endParaRPr>
          </a:p>
        </p:txBody>
      </p:sp>
      <p:sp>
        <p:nvSpPr>
          <p:cNvPr id="4" name="テキスト ボックス 3"/>
          <p:cNvSpPr txBox="1"/>
          <p:nvPr/>
        </p:nvSpPr>
        <p:spPr>
          <a:xfrm>
            <a:off x="-94662" y="929789"/>
            <a:ext cx="2016224" cy="480131"/>
          </a:xfrm>
          <a:prstGeom prst="rect">
            <a:avLst/>
          </a:prstGeom>
          <a:noFill/>
        </p:spPr>
        <p:txBody>
          <a:bodyPr wrap="square" rtlCol="0">
            <a:spAutoFit/>
          </a:bodyPr>
          <a:lstStyle/>
          <a:p>
            <a:pPr>
              <a:lnSpc>
                <a:spcPct val="90000"/>
              </a:lnSpc>
            </a:pPr>
            <a:r>
              <a:rPr kumimoji="1" lang="en-US" altLang="ja-JP" sz="2800" dirty="0" err="1" smtClean="0">
                <a:solidFill>
                  <a:schemeClr val="bg1"/>
                </a:solidFill>
              </a:rPr>
              <a:t>ContentID</a:t>
            </a:r>
            <a:endParaRPr kumimoji="1" lang="ja-JP" altLang="en-US" sz="2800" dirty="0">
              <a:solidFill>
                <a:schemeClr val="bg1"/>
              </a:solidFill>
            </a:endParaRPr>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7090" y="1066654"/>
            <a:ext cx="7216910" cy="3389761"/>
          </a:xfrm>
        </p:spPr>
      </p:pic>
      <p:sp>
        <p:nvSpPr>
          <p:cNvPr id="10" name="テキスト ボックス 9"/>
          <p:cNvSpPr txBox="1"/>
          <p:nvPr/>
        </p:nvSpPr>
        <p:spPr>
          <a:xfrm>
            <a:off x="2348628" y="4456415"/>
            <a:ext cx="5868650" cy="424732"/>
          </a:xfrm>
          <a:prstGeom prst="rect">
            <a:avLst/>
          </a:prstGeom>
          <a:noFill/>
        </p:spPr>
        <p:txBody>
          <a:bodyPr wrap="square" rtlCol="0">
            <a:spAutoFit/>
          </a:bodyPr>
          <a:lstStyle/>
          <a:p>
            <a:pPr>
              <a:lnSpc>
                <a:spcPct val="90000"/>
              </a:lnSpc>
            </a:pPr>
            <a:r>
              <a:rPr kumimoji="1" lang="ja-JP" altLang="en-US" sz="2400" dirty="0" smtClean="0">
                <a:solidFill>
                  <a:schemeClr val="bg1"/>
                </a:solidFill>
              </a:rPr>
              <a:t>図表３　</a:t>
            </a:r>
            <a:r>
              <a:rPr kumimoji="1" lang="en-US" altLang="ja-JP" sz="2400" dirty="0" err="1" smtClean="0">
                <a:solidFill>
                  <a:schemeClr val="bg1"/>
                </a:solidFill>
              </a:rPr>
              <a:t>ContentID</a:t>
            </a:r>
            <a:r>
              <a:rPr lang="ja-JP" altLang="en-US" sz="2400" dirty="0" smtClean="0">
                <a:solidFill>
                  <a:schemeClr val="bg1"/>
                </a:solidFill>
              </a:rPr>
              <a:t>の仕組み　著者作成</a:t>
            </a:r>
            <a:endParaRPr kumimoji="1" lang="ja-JP" altLang="en-US" sz="2400" dirty="0">
              <a:solidFill>
                <a:schemeClr val="bg1"/>
              </a:solidFill>
            </a:endParaRPr>
          </a:p>
        </p:txBody>
      </p:sp>
      <p:sp>
        <p:nvSpPr>
          <p:cNvPr id="11" name="テキスト ボックス 10"/>
          <p:cNvSpPr txBox="1"/>
          <p:nvPr/>
        </p:nvSpPr>
        <p:spPr>
          <a:xfrm>
            <a:off x="46143" y="1844936"/>
            <a:ext cx="1946286" cy="1089529"/>
          </a:xfrm>
          <a:prstGeom prst="rect">
            <a:avLst/>
          </a:prstGeom>
          <a:noFill/>
        </p:spPr>
        <p:txBody>
          <a:bodyPr wrap="square" rtlCol="0">
            <a:spAutoFit/>
          </a:bodyPr>
          <a:lstStyle/>
          <a:p>
            <a:pPr>
              <a:lnSpc>
                <a:spcPct val="90000"/>
              </a:lnSpc>
            </a:pPr>
            <a:r>
              <a:rPr kumimoji="1" lang="en-US" altLang="ja-JP" sz="2400" dirty="0" smtClean="0">
                <a:solidFill>
                  <a:schemeClr val="bg1"/>
                </a:solidFill>
              </a:rPr>
              <a:t>YouTube</a:t>
            </a:r>
            <a:r>
              <a:rPr kumimoji="1" lang="ja-JP" altLang="en-US" sz="2400" dirty="0" smtClean="0">
                <a:solidFill>
                  <a:schemeClr val="bg1"/>
                </a:solidFill>
              </a:rPr>
              <a:t>は</a:t>
            </a:r>
            <a:r>
              <a:rPr kumimoji="1" lang="en-US" altLang="ja-JP" sz="2400" dirty="0" err="1" smtClean="0">
                <a:solidFill>
                  <a:schemeClr val="bg1"/>
                </a:solidFill>
              </a:rPr>
              <a:t>ContentID</a:t>
            </a:r>
            <a:r>
              <a:rPr kumimoji="1" lang="ja-JP" altLang="en-US" sz="2400" dirty="0" smtClean="0">
                <a:solidFill>
                  <a:schemeClr val="bg1"/>
                </a:solidFill>
              </a:rPr>
              <a:t>を導入</a:t>
            </a:r>
            <a:endParaRPr kumimoji="1" lang="ja-JP" altLang="en-US" sz="2400" dirty="0">
              <a:solidFill>
                <a:schemeClr val="bg1"/>
              </a:solidFill>
            </a:endParaRPr>
          </a:p>
        </p:txBody>
      </p:sp>
      <p:sp>
        <p:nvSpPr>
          <p:cNvPr id="12" name="下矢印 11"/>
          <p:cNvSpPr/>
          <p:nvPr/>
        </p:nvSpPr>
        <p:spPr>
          <a:xfrm>
            <a:off x="395536" y="2934465"/>
            <a:ext cx="792088" cy="717405"/>
          </a:xfrm>
          <a:prstGeom prst="downArrow">
            <a:avLst/>
          </a:prstGeom>
          <a:solidFill>
            <a:schemeClr val="bg1"/>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sz="2400"/>
          </a:p>
        </p:txBody>
      </p:sp>
      <p:sp>
        <p:nvSpPr>
          <p:cNvPr id="13" name="テキスト ボックス 12"/>
          <p:cNvSpPr txBox="1"/>
          <p:nvPr/>
        </p:nvSpPr>
        <p:spPr>
          <a:xfrm>
            <a:off x="-57343" y="3849726"/>
            <a:ext cx="2087920" cy="424732"/>
          </a:xfrm>
          <a:prstGeom prst="rect">
            <a:avLst/>
          </a:prstGeom>
          <a:noFill/>
        </p:spPr>
        <p:txBody>
          <a:bodyPr wrap="square" rtlCol="0">
            <a:spAutoFit/>
          </a:bodyPr>
          <a:lstStyle/>
          <a:p>
            <a:pPr>
              <a:lnSpc>
                <a:spcPct val="90000"/>
              </a:lnSpc>
            </a:pPr>
            <a:r>
              <a:rPr kumimoji="1" lang="ja-JP" altLang="en-US" sz="2400" dirty="0" smtClean="0">
                <a:solidFill>
                  <a:schemeClr val="bg1"/>
                </a:solidFill>
              </a:rPr>
              <a:t>完全ではない</a:t>
            </a:r>
            <a:endParaRPr kumimoji="1" lang="ja-JP" altLang="en-US" sz="2400" dirty="0">
              <a:solidFill>
                <a:schemeClr val="bg1"/>
              </a:solidFill>
            </a:endParaRPr>
          </a:p>
        </p:txBody>
      </p:sp>
    </p:spTree>
    <p:extLst>
      <p:ext uri="{BB962C8B-B14F-4D97-AF65-F5344CB8AC3E}">
        <p14:creationId xmlns:p14="http://schemas.microsoft.com/office/powerpoint/2010/main" val="255996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テーマ1">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sz="2400"/>
        </a:defPPr>
      </a:lstStyle>
      <a:style>
        <a:lnRef idx="1">
          <a:schemeClr val="dk1"/>
        </a:lnRef>
        <a:fillRef idx="3">
          <a:schemeClr val="dk1"/>
        </a:fillRef>
        <a:effectRef idx="2">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TotalTime>
  <Words>187</Words>
  <Application>Microsoft Office PowerPoint</Application>
  <PresentationFormat>画面に合わせる (16:9)</PresentationFormat>
  <Paragraphs>45</Paragraphs>
  <Slides>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vt:i4>
      </vt:variant>
    </vt:vector>
  </HeadingPairs>
  <TitlesOfParts>
    <vt:vector size="15" baseType="lpstr">
      <vt:lpstr>Meiryo UI</vt:lpstr>
      <vt:lpstr>MigMix 1P</vt:lpstr>
      <vt:lpstr>ＭＳ Ｐゴシック</vt:lpstr>
      <vt:lpstr>ＭＳ ゴシック</vt:lpstr>
      <vt:lpstr>Arial</vt:lpstr>
      <vt:lpstr>Calibri</vt:lpstr>
      <vt:lpstr>Century Gothic</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tomzon</dc:creator>
  <cp:lastModifiedBy>小柴悠生</cp:lastModifiedBy>
  <cp:revision>37</cp:revision>
  <dcterms:created xsi:type="dcterms:W3CDTF">2018-09-17T23:01:42Z</dcterms:created>
  <dcterms:modified xsi:type="dcterms:W3CDTF">2018-10-15T15:23:38Z</dcterms:modified>
</cp:coreProperties>
</file>